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5" r:id="rId1"/>
  </p:sldMasterIdLst>
  <p:notesMasterIdLst>
    <p:notesMasterId r:id="rId38"/>
  </p:notesMasterIdLst>
  <p:sldIdLst>
    <p:sldId id="256" r:id="rId2"/>
    <p:sldId id="297" r:id="rId3"/>
    <p:sldId id="310" r:id="rId4"/>
    <p:sldId id="305" r:id="rId5"/>
    <p:sldId id="309" r:id="rId6"/>
    <p:sldId id="339" r:id="rId7"/>
    <p:sldId id="351" r:id="rId8"/>
    <p:sldId id="345" r:id="rId9"/>
    <p:sldId id="346" r:id="rId10"/>
    <p:sldId id="347" r:id="rId11"/>
    <p:sldId id="348" r:id="rId12"/>
    <p:sldId id="349" r:id="rId13"/>
    <p:sldId id="350" r:id="rId14"/>
    <p:sldId id="306" r:id="rId15"/>
    <p:sldId id="343" r:id="rId16"/>
    <p:sldId id="342" r:id="rId17"/>
    <p:sldId id="352" r:id="rId18"/>
    <p:sldId id="353" r:id="rId19"/>
    <p:sldId id="354" r:id="rId20"/>
    <p:sldId id="355" r:id="rId21"/>
    <p:sldId id="341" r:id="rId22"/>
    <p:sldId id="356" r:id="rId23"/>
    <p:sldId id="357" r:id="rId24"/>
    <p:sldId id="358" r:id="rId25"/>
    <p:sldId id="307" r:id="rId26"/>
    <p:sldId id="359" r:id="rId27"/>
    <p:sldId id="362" r:id="rId28"/>
    <p:sldId id="368" r:id="rId29"/>
    <p:sldId id="369" r:id="rId30"/>
    <p:sldId id="370" r:id="rId31"/>
    <p:sldId id="366" r:id="rId32"/>
    <p:sldId id="365" r:id="rId33"/>
    <p:sldId id="360" r:id="rId34"/>
    <p:sldId id="361" r:id="rId35"/>
    <p:sldId id="367" r:id="rId36"/>
    <p:sldId id="335" r:id="rId37"/>
  </p:sldIdLst>
  <p:sldSz cx="9144000" cy="5143500" type="screen16x9"/>
  <p:notesSz cx="6858000" cy="9144000"/>
  <p:embeddedFontLst>
    <p:embeddedFont>
      <p:font typeface="Berlin Sans FB Demi" panose="020E0802020502020306" pitchFamily="34" charset="0"/>
      <p:bold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mbria" panose="02040503050406030204" pitchFamily="18" charset="0"/>
      <p:regular r:id="rId44"/>
      <p:bold r:id="rId45"/>
      <p:italic r:id="rId46"/>
      <p:boldItalic r:id="rId47"/>
    </p:embeddedFont>
    <p:embeddedFont>
      <p:font typeface="Cambria Math" panose="02040503050406030204" pitchFamily="18" charset="0"/>
      <p:regular r:id="rId48"/>
    </p:embeddedFont>
    <p:embeddedFont>
      <p:font typeface="Fira Sans Extra Condensed" panose="020B0503050000020004" pitchFamily="34" charset="0"/>
      <p:regular r:id="rId49"/>
      <p:bold r:id="rId50"/>
    </p:embeddedFont>
    <p:embeddedFont>
      <p:font typeface="Open Sans" panose="020B0606030504020204" pitchFamily="34" charset="0"/>
      <p:regular r:id="rId51"/>
      <p:bold r:id="rId52"/>
      <p:italic r:id="rId53"/>
      <p:boldItalic r:id="rId54"/>
    </p:embeddedFont>
    <p:embeddedFont>
      <p:font typeface="Poppins" panose="00000500000000000000" pitchFamily="2" charset="0"/>
      <p:regular r:id="rId55"/>
      <p:bold r:id="rId56"/>
      <p:italic r:id="rId57"/>
      <p:boldItalic r:id="rId58"/>
    </p:embeddedFont>
    <p:embeddedFont>
      <p:font typeface="Roboto" panose="02000000000000000000" pitchFamily="2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826">
          <p15:clr>
            <a:srgbClr val="9AA0A6"/>
          </p15:clr>
        </p15:guide>
        <p15:guide id="2" orient="horz" pos="720">
          <p15:clr>
            <a:srgbClr val="9AA0A6"/>
          </p15:clr>
        </p15:guide>
        <p15:guide id="3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BAF97"/>
    <a:srgbClr val="C9F1FF"/>
    <a:srgbClr val="93ABCA"/>
    <a:srgbClr val="6B7F9B"/>
    <a:srgbClr val="E7E6FE"/>
    <a:srgbClr val="DDDBFD"/>
    <a:srgbClr val="BDBAFC"/>
    <a:srgbClr val="DAFEEE"/>
    <a:srgbClr val="BEE395"/>
    <a:srgbClr val="F2F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AEC56A-1273-4309-A323-F3BC78AE0415}" v="116" dt="2023-05-20T14:28:37.431"/>
    <p1510:client id="{CE90B48C-CD9A-41A6-8D83-93F4E053659E}" v="528" dt="2023-05-20T18:57:42.034"/>
  </p1510:revLst>
</p1510:revInfo>
</file>

<file path=ppt/tableStyles.xml><?xml version="1.0" encoding="utf-8"?>
<a:tblStyleLst xmlns:a="http://schemas.openxmlformats.org/drawingml/2006/main" def="{E7F4A71C-9207-4B70-BF37-529F3EC61484}">
  <a:tblStyle styleId="{E7F4A71C-9207-4B70-BF37-529F3EC6148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 autoAdjust="0"/>
    <p:restoredTop sz="94660"/>
  </p:normalViewPr>
  <p:slideViewPr>
    <p:cSldViewPr snapToGrid="0">
      <p:cViewPr varScale="1">
        <p:scale>
          <a:sx n="107" d="100"/>
          <a:sy n="107" d="100"/>
        </p:scale>
        <p:origin x="715" y="82"/>
      </p:cViewPr>
      <p:guideLst>
        <p:guide orient="horz" pos="2826"/>
        <p:guide orient="horz" pos="7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63" Type="http://schemas.openxmlformats.org/officeDocument/2006/relationships/presProps" Target="presProps.xml"/><Relationship Id="rId68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font" Target="fonts/font20.fntdata"/><Relationship Id="rId66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font" Target="fonts/font23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64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font" Target="fonts/font21.fntdata"/><Relationship Id="rId67" Type="http://schemas.microsoft.com/office/2016/11/relationships/changesInfo" Target="changesInfos/changesInfo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62" Type="http://schemas.openxmlformats.org/officeDocument/2006/relationships/font" Target="fonts/font2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font" Target="fonts/font1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font" Target="fonts/font22.fntdata"/><Relationship Id="rId65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font" Target="fonts/font1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ABLO REINA JIMENEZ" userId="S::pabreijim1@alum.us.es::d9ea57a5-8485-4bff-a449-e5a53a070859" providerId="AD" clId="Web-{EA268BBF-232D-6D85-7D11-2188270F7DDE}"/>
    <pc:docChg chg="modSld">
      <pc:chgData name="PABLO REINA JIMENEZ" userId="S::pabreijim1@alum.us.es::d9ea57a5-8485-4bff-a449-e5a53a070859" providerId="AD" clId="Web-{EA268BBF-232D-6D85-7D11-2188270F7DDE}" dt="2023-03-10T11:17:10.849" v="9" actId="1076"/>
      <pc:docMkLst>
        <pc:docMk/>
      </pc:docMkLst>
      <pc:sldChg chg="addSp delSp modSp">
        <pc:chgData name="PABLO REINA JIMENEZ" userId="S::pabreijim1@alum.us.es::d9ea57a5-8485-4bff-a449-e5a53a070859" providerId="AD" clId="Web-{EA268BBF-232D-6D85-7D11-2188270F7DDE}" dt="2023-03-10T11:17:10.849" v="9" actId="1076"/>
        <pc:sldMkLst>
          <pc:docMk/>
          <pc:sldMk cId="3874537634" sldId="314"/>
        </pc:sldMkLst>
        <pc:picChg chg="add del mod">
          <ac:chgData name="PABLO REINA JIMENEZ" userId="S::pabreijim1@alum.us.es::d9ea57a5-8485-4bff-a449-e5a53a070859" providerId="AD" clId="Web-{EA268BBF-232D-6D85-7D11-2188270F7DDE}" dt="2023-03-10T11:16:16.879" v="1"/>
          <ac:picMkLst>
            <pc:docMk/>
            <pc:sldMk cId="3874537634" sldId="314"/>
            <ac:picMk id="8" creationId="{D56F9457-80BD-EB85-3623-BEC39C84C936}"/>
          </ac:picMkLst>
        </pc:picChg>
        <pc:picChg chg="add mod">
          <ac:chgData name="PABLO REINA JIMENEZ" userId="S::pabreijim1@alum.us.es::d9ea57a5-8485-4bff-a449-e5a53a070859" providerId="AD" clId="Web-{EA268BBF-232D-6D85-7D11-2188270F7DDE}" dt="2023-03-10T11:17:10.849" v="9" actId="1076"/>
          <ac:picMkLst>
            <pc:docMk/>
            <pc:sldMk cId="3874537634" sldId="314"/>
            <ac:picMk id="9" creationId="{E5C66B50-E65A-BA9A-1441-85A005A6000F}"/>
          </ac:picMkLst>
        </pc:picChg>
        <pc:picChg chg="mod">
          <ac:chgData name="PABLO REINA JIMENEZ" userId="S::pabreijim1@alum.us.es::d9ea57a5-8485-4bff-a449-e5a53a070859" providerId="AD" clId="Web-{EA268BBF-232D-6D85-7D11-2188270F7DDE}" dt="2023-03-10T11:16:59.067" v="8" actId="1076"/>
          <ac:picMkLst>
            <pc:docMk/>
            <pc:sldMk cId="3874537634" sldId="314"/>
            <ac:picMk id="3074" creationId="{E8451A00-EA33-DF14-0F5A-CE713BAE8454}"/>
          </ac:picMkLst>
        </pc:picChg>
      </pc:sldChg>
    </pc:docChg>
  </pc:docChgLst>
  <pc:docChgLst>
    <pc:chgData name="PABLO REINA JIMENEZ" userId="d9ea57a5-8485-4bff-a449-e5a53a070859" providerId="ADAL" clId="{57527A64-59B4-4AC6-BDA8-B075E9676CA0}"/>
    <pc:docChg chg="undo redo custSel addSld delSld modSld sldOrd">
      <pc:chgData name="PABLO REINA JIMENEZ" userId="d9ea57a5-8485-4bff-a449-e5a53a070859" providerId="ADAL" clId="{57527A64-59B4-4AC6-BDA8-B075E9676CA0}" dt="2023-03-10T16:31:12.839" v="3392"/>
      <pc:docMkLst>
        <pc:docMk/>
      </pc:docMkLst>
      <pc:sldChg chg="addSp delSp modSp mod">
        <pc:chgData name="PABLO REINA JIMENEZ" userId="d9ea57a5-8485-4bff-a449-e5a53a070859" providerId="ADAL" clId="{57527A64-59B4-4AC6-BDA8-B075E9676CA0}" dt="2023-03-09T20:31:27.028" v="1541" actId="1076"/>
        <pc:sldMkLst>
          <pc:docMk/>
          <pc:sldMk cId="2069565163" sldId="306"/>
        </pc:sldMkLst>
        <pc:spChg chg="add del">
          <ac:chgData name="PABLO REINA JIMENEZ" userId="d9ea57a5-8485-4bff-a449-e5a53a070859" providerId="ADAL" clId="{57527A64-59B4-4AC6-BDA8-B075E9676CA0}" dt="2023-03-09T20:08:19.255" v="64" actId="21"/>
          <ac:spMkLst>
            <pc:docMk/>
            <pc:sldMk cId="2069565163" sldId="306"/>
            <ac:spMk id="2" creationId="{168339A1-D1C2-17AD-02F8-77295B0B44F9}"/>
          </ac:spMkLst>
        </pc:spChg>
        <pc:spChg chg="mod">
          <ac:chgData name="PABLO REINA JIMENEZ" userId="d9ea57a5-8485-4bff-a449-e5a53a070859" providerId="ADAL" clId="{57527A64-59B4-4AC6-BDA8-B075E9676CA0}" dt="2023-03-09T20:31:27.028" v="1541" actId="1076"/>
          <ac:spMkLst>
            <pc:docMk/>
            <pc:sldMk cId="2069565163" sldId="306"/>
            <ac:spMk id="38" creationId="{C32F3AFE-8441-4494-8C59-D090387753AD}"/>
          </ac:spMkLst>
        </pc:spChg>
      </pc:sldChg>
      <pc:sldChg chg="addSp delSp modSp mod">
        <pc:chgData name="PABLO REINA JIMENEZ" userId="d9ea57a5-8485-4bff-a449-e5a53a070859" providerId="ADAL" clId="{57527A64-59B4-4AC6-BDA8-B075E9676CA0}" dt="2023-03-09T21:59:04.190" v="1895" actId="167"/>
        <pc:sldMkLst>
          <pc:docMk/>
          <pc:sldMk cId="2539207467" sldId="307"/>
        </pc:sldMkLst>
        <pc:spChg chg="del">
          <ac:chgData name="PABLO REINA JIMENEZ" userId="d9ea57a5-8485-4bff-a449-e5a53a070859" providerId="ADAL" clId="{57527A64-59B4-4AC6-BDA8-B075E9676CA0}" dt="2023-03-09T21:58:55.124" v="1891" actId="478"/>
          <ac:spMkLst>
            <pc:docMk/>
            <pc:sldMk cId="2539207467" sldId="307"/>
            <ac:spMk id="2" creationId="{168339A1-D1C2-17AD-02F8-77295B0B44F9}"/>
          </ac:spMkLst>
        </pc:spChg>
        <pc:spChg chg="del">
          <ac:chgData name="PABLO REINA JIMENEZ" userId="d9ea57a5-8485-4bff-a449-e5a53a070859" providerId="ADAL" clId="{57527A64-59B4-4AC6-BDA8-B075E9676CA0}" dt="2023-03-09T21:58:08.719" v="1883" actId="478"/>
          <ac:spMkLst>
            <pc:docMk/>
            <pc:sldMk cId="2539207467" sldId="307"/>
            <ac:spMk id="8" creationId="{7ABB06C4-A66C-7C3A-2603-98FCFDC289DC}"/>
          </ac:spMkLst>
        </pc:spChg>
        <pc:spChg chg="del">
          <ac:chgData name="PABLO REINA JIMENEZ" userId="d9ea57a5-8485-4bff-a449-e5a53a070859" providerId="ADAL" clId="{57527A64-59B4-4AC6-BDA8-B075E9676CA0}" dt="2023-03-09T21:58:08.719" v="1883" actId="478"/>
          <ac:spMkLst>
            <pc:docMk/>
            <pc:sldMk cId="2539207467" sldId="307"/>
            <ac:spMk id="9" creationId="{17F0CAEF-1194-DDB5-3361-4E15CDC509A1}"/>
          </ac:spMkLst>
        </pc:spChg>
        <pc:spChg chg="del">
          <ac:chgData name="PABLO REINA JIMENEZ" userId="d9ea57a5-8485-4bff-a449-e5a53a070859" providerId="ADAL" clId="{57527A64-59B4-4AC6-BDA8-B075E9676CA0}" dt="2023-03-09T21:58:08.719" v="1883" actId="478"/>
          <ac:spMkLst>
            <pc:docMk/>
            <pc:sldMk cId="2539207467" sldId="307"/>
            <ac:spMk id="10" creationId="{5EB8CD00-1E6A-9802-EF84-8AB17A176CA5}"/>
          </ac:spMkLst>
        </pc:spChg>
        <pc:spChg chg="mod">
          <ac:chgData name="PABLO REINA JIMENEZ" userId="d9ea57a5-8485-4bff-a449-e5a53a070859" providerId="ADAL" clId="{57527A64-59B4-4AC6-BDA8-B075E9676CA0}" dt="2023-03-09T21:55:11.562" v="1818"/>
          <ac:spMkLst>
            <pc:docMk/>
            <pc:sldMk cId="2539207467" sldId="307"/>
            <ac:spMk id="13" creationId="{62802235-1DB8-E456-72AA-C70989FF7A14}"/>
          </ac:spMkLst>
        </pc:spChg>
        <pc:spChg chg="mod">
          <ac:chgData name="PABLO REINA JIMENEZ" userId="d9ea57a5-8485-4bff-a449-e5a53a070859" providerId="ADAL" clId="{57527A64-59B4-4AC6-BDA8-B075E9676CA0}" dt="2023-03-09T21:55:11.562" v="1818"/>
          <ac:spMkLst>
            <pc:docMk/>
            <pc:sldMk cId="2539207467" sldId="307"/>
            <ac:spMk id="14" creationId="{425291DF-A9CC-2065-8F40-1A96FF5F9A7B}"/>
          </ac:spMkLst>
        </pc:spChg>
        <pc:spChg chg="mod">
          <ac:chgData name="PABLO REINA JIMENEZ" userId="d9ea57a5-8485-4bff-a449-e5a53a070859" providerId="ADAL" clId="{57527A64-59B4-4AC6-BDA8-B075E9676CA0}" dt="2023-03-09T21:55:11.562" v="1818"/>
          <ac:spMkLst>
            <pc:docMk/>
            <pc:sldMk cId="2539207467" sldId="307"/>
            <ac:spMk id="15" creationId="{A0DE7534-BA32-F37F-0405-8CC3F2185158}"/>
          </ac:spMkLst>
        </pc:spChg>
        <pc:spChg chg="add mod">
          <ac:chgData name="PABLO REINA JIMENEZ" userId="d9ea57a5-8485-4bff-a449-e5a53a070859" providerId="ADAL" clId="{57527A64-59B4-4AC6-BDA8-B075E9676CA0}" dt="2023-03-09T21:55:14.597" v="1820" actId="1076"/>
          <ac:spMkLst>
            <pc:docMk/>
            <pc:sldMk cId="2539207467" sldId="307"/>
            <ac:spMk id="20" creationId="{57EAF422-FA9A-ECD6-F700-E8C04393F00A}"/>
          </ac:spMkLst>
        </pc:spChg>
        <pc:spChg chg="add mod">
          <ac:chgData name="PABLO REINA JIMENEZ" userId="d9ea57a5-8485-4bff-a449-e5a53a070859" providerId="ADAL" clId="{57527A64-59B4-4AC6-BDA8-B075E9676CA0}" dt="2023-03-09T21:55:14.597" v="1820" actId="1076"/>
          <ac:spMkLst>
            <pc:docMk/>
            <pc:sldMk cId="2539207467" sldId="307"/>
            <ac:spMk id="21" creationId="{61A90D45-0E60-9D8E-4EC6-E257D194E937}"/>
          </ac:spMkLst>
        </pc:spChg>
        <pc:spChg chg="add mod">
          <ac:chgData name="PABLO REINA JIMENEZ" userId="d9ea57a5-8485-4bff-a449-e5a53a070859" providerId="ADAL" clId="{57527A64-59B4-4AC6-BDA8-B075E9676CA0}" dt="2023-03-09T21:55:14.597" v="1820" actId="1076"/>
          <ac:spMkLst>
            <pc:docMk/>
            <pc:sldMk cId="2539207467" sldId="307"/>
            <ac:spMk id="22" creationId="{09A142C0-5B95-A8C0-2391-0347057DE21F}"/>
          </ac:spMkLst>
        </pc:spChg>
        <pc:spChg chg="add mod">
          <ac:chgData name="PABLO REINA JIMENEZ" userId="d9ea57a5-8485-4bff-a449-e5a53a070859" providerId="ADAL" clId="{57527A64-59B4-4AC6-BDA8-B075E9676CA0}" dt="2023-03-09T21:55:28.561" v="1854" actId="1076"/>
          <ac:spMkLst>
            <pc:docMk/>
            <pc:sldMk cId="2539207467" sldId="307"/>
            <ac:spMk id="23" creationId="{9F00932D-F268-92B2-5D3B-1C032881949E}"/>
          </ac:spMkLst>
        </pc:spChg>
        <pc:spChg chg="add mod">
          <ac:chgData name="PABLO REINA JIMENEZ" userId="d9ea57a5-8485-4bff-a449-e5a53a070859" providerId="ADAL" clId="{57527A64-59B4-4AC6-BDA8-B075E9676CA0}" dt="2023-03-09T21:58:08.850" v="1884"/>
          <ac:spMkLst>
            <pc:docMk/>
            <pc:sldMk cId="2539207467" sldId="307"/>
            <ac:spMk id="24" creationId="{07169E65-1123-7CEF-E4FC-EBF106FD89FE}"/>
          </ac:spMkLst>
        </pc:spChg>
        <pc:spChg chg="add del mod">
          <ac:chgData name="PABLO REINA JIMENEZ" userId="d9ea57a5-8485-4bff-a449-e5a53a070859" providerId="ADAL" clId="{57527A64-59B4-4AC6-BDA8-B075E9676CA0}" dt="2023-03-09T21:58:56.200" v="1893"/>
          <ac:spMkLst>
            <pc:docMk/>
            <pc:sldMk cId="2539207467" sldId="307"/>
            <ac:spMk id="26" creationId="{BAB54F86-ED81-EA40-1307-A80369365F82}"/>
          </ac:spMkLst>
        </pc:spChg>
        <pc:spChg chg="add mod ord">
          <ac:chgData name="PABLO REINA JIMENEZ" userId="d9ea57a5-8485-4bff-a449-e5a53a070859" providerId="ADAL" clId="{57527A64-59B4-4AC6-BDA8-B075E9676CA0}" dt="2023-03-09T21:59:04.190" v="1895" actId="167"/>
          <ac:spMkLst>
            <pc:docMk/>
            <pc:sldMk cId="2539207467" sldId="307"/>
            <ac:spMk id="27" creationId="{B568B408-9EB1-6950-9AB5-9E6ED961BF75}"/>
          </ac:spMkLst>
        </pc:spChg>
        <pc:spChg chg="del mod">
          <ac:chgData name="PABLO REINA JIMENEZ" userId="d9ea57a5-8485-4bff-a449-e5a53a070859" providerId="ADAL" clId="{57527A64-59B4-4AC6-BDA8-B075E9676CA0}" dt="2023-03-09T21:55:11.320" v="1817" actId="478"/>
          <ac:spMkLst>
            <pc:docMk/>
            <pc:sldMk cId="2539207467" sldId="307"/>
            <ac:spMk id="38" creationId="{C32F3AFE-8441-4494-8C59-D090387753AD}"/>
          </ac:spMkLst>
        </pc:spChg>
        <pc:spChg chg="del">
          <ac:chgData name="PABLO REINA JIMENEZ" userId="d9ea57a5-8485-4bff-a449-e5a53a070859" providerId="ADAL" clId="{57527A64-59B4-4AC6-BDA8-B075E9676CA0}" dt="2023-03-09T21:55:11.320" v="1817" actId="478"/>
          <ac:spMkLst>
            <pc:docMk/>
            <pc:sldMk cId="2539207467" sldId="307"/>
            <ac:spMk id="50" creationId="{8EC6A778-E92D-CB75-236A-CAEB736C3817}"/>
          </ac:spMkLst>
        </pc:spChg>
        <pc:spChg chg="del">
          <ac:chgData name="PABLO REINA JIMENEZ" userId="d9ea57a5-8485-4bff-a449-e5a53a070859" providerId="ADAL" clId="{57527A64-59B4-4AC6-BDA8-B075E9676CA0}" dt="2023-03-09T21:55:11.320" v="1817" actId="478"/>
          <ac:spMkLst>
            <pc:docMk/>
            <pc:sldMk cId="2539207467" sldId="307"/>
            <ac:spMk id="51" creationId="{EE90CCD7-5BFA-94E5-C294-516677E0A41D}"/>
          </ac:spMkLst>
        </pc:spChg>
        <pc:spChg chg="del">
          <ac:chgData name="PABLO REINA JIMENEZ" userId="d9ea57a5-8485-4bff-a449-e5a53a070859" providerId="ADAL" clId="{57527A64-59B4-4AC6-BDA8-B075E9676CA0}" dt="2023-03-09T21:55:11.320" v="1817" actId="478"/>
          <ac:spMkLst>
            <pc:docMk/>
            <pc:sldMk cId="2539207467" sldId="307"/>
            <ac:spMk id="52" creationId="{4A1E7808-DBC1-39C0-BD90-69196778E667}"/>
          </ac:spMkLst>
        </pc:spChg>
        <pc:spChg chg="del">
          <ac:chgData name="PABLO REINA JIMENEZ" userId="d9ea57a5-8485-4bff-a449-e5a53a070859" providerId="ADAL" clId="{57527A64-59B4-4AC6-BDA8-B075E9676CA0}" dt="2023-03-09T21:55:11.320" v="1817" actId="478"/>
          <ac:spMkLst>
            <pc:docMk/>
            <pc:sldMk cId="2539207467" sldId="307"/>
            <ac:spMk id="54" creationId="{0000C055-8F8E-6ED4-B4C4-0209ABFFD33A}"/>
          </ac:spMkLst>
        </pc:spChg>
        <pc:grpChg chg="add mod">
          <ac:chgData name="PABLO REINA JIMENEZ" userId="d9ea57a5-8485-4bff-a449-e5a53a070859" providerId="ADAL" clId="{57527A64-59B4-4AC6-BDA8-B075E9676CA0}" dt="2023-03-09T21:55:11.562" v="1818"/>
          <ac:grpSpMkLst>
            <pc:docMk/>
            <pc:sldMk cId="2539207467" sldId="307"/>
            <ac:grpSpMk id="12" creationId="{33D5B645-1942-9FD9-7848-72B3C8714610}"/>
          </ac:grpSpMkLst>
        </pc:grpChg>
        <pc:grpChg chg="del">
          <ac:chgData name="PABLO REINA JIMENEZ" userId="d9ea57a5-8485-4bff-a449-e5a53a070859" providerId="ADAL" clId="{57527A64-59B4-4AC6-BDA8-B075E9676CA0}" dt="2023-03-09T21:55:11.320" v="1817" actId="478"/>
          <ac:grpSpMkLst>
            <pc:docMk/>
            <pc:sldMk cId="2539207467" sldId="307"/>
            <ac:grpSpMk id="29" creationId="{852AD8A9-FD60-ACB8-ABA4-0654738A5437}"/>
          </ac:grpSpMkLst>
        </pc:grpChg>
        <pc:picChg chg="add mod">
          <ac:chgData name="PABLO REINA JIMENEZ" userId="d9ea57a5-8485-4bff-a449-e5a53a070859" providerId="ADAL" clId="{57527A64-59B4-4AC6-BDA8-B075E9676CA0}" dt="2023-03-09T21:58:08.850" v="1884"/>
          <ac:picMkLst>
            <pc:docMk/>
            <pc:sldMk cId="2539207467" sldId="307"/>
            <ac:picMk id="25" creationId="{8661915C-C694-3DB7-BDDC-A270AA66B89D}"/>
          </ac:picMkLst>
        </pc:picChg>
        <pc:cxnChg chg="add mod">
          <ac:chgData name="PABLO REINA JIMENEZ" userId="d9ea57a5-8485-4bff-a449-e5a53a070859" providerId="ADAL" clId="{57527A64-59B4-4AC6-BDA8-B075E9676CA0}" dt="2023-03-09T21:55:14.597" v="1820" actId="1076"/>
          <ac:cxnSpMkLst>
            <pc:docMk/>
            <pc:sldMk cId="2539207467" sldId="307"/>
            <ac:cxnSpMk id="11" creationId="{B239717D-1B24-1A8E-4659-297E4A1D099B}"/>
          </ac:cxnSpMkLst>
        </pc:cxnChg>
        <pc:cxnChg chg="add mod">
          <ac:chgData name="PABLO REINA JIMENEZ" userId="d9ea57a5-8485-4bff-a449-e5a53a070859" providerId="ADAL" clId="{57527A64-59B4-4AC6-BDA8-B075E9676CA0}" dt="2023-03-09T21:55:14.597" v="1820" actId="1076"/>
          <ac:cxnSpMkLst>
            <pc:docMk/>
            <pc:sldMk cId="2539207467" sldId="307"/>
            <ac:cxnSpMk id="16" creationId="{94153F24-547C-1382-5441-E4EF5FE62884}"/>
          </ac:cxnSpMkLst>
        </pc:cxnChg>
        <pc:cxnChg chg="add mod">
          <ac:chgData name="PABLO REINA JIMENEZ" userId="d9ea57a5-8485-4bff-a449-e5a53a070859" providerId="ADAL" clId="{57527A64-59B4-4AC6-BDA8-B075E9676CA0}" dt="2023-03-09T21:55:14.597" v="1820" actId="1076"/>
          <ac:cxnSpMkLst>
            <pc:docMk/>
            <pc:sldMk cId="2539207467" sldId="307"/>
            <ac:cxnSpMk id="17" creationId="{659B4F90-7103-8A4E-7078-D167505DB62D}"/>
          </ac:cxnSpMkLst>
        </pc:cxnChg>
        <pc:cxnChg chg="add mod">
          <ac:chgData name="PABLO REINA JIMENEZ" userId="d9ea57a5-8485-4bff-a449-e5a53a070859" providerId="ADAL" clId="{57527A64-59B4-4AC6-BDA8-B075E9676CA0}" dt="2023-03-09T21:55:14.597" v="1820" actId="1076"/>
          <ac:cxnSpMkLst>
            <pc:docMk/>
            <pc:sldMk cId="2539207467" sldId="307"/>
            <ac:cxnSpMk id="18" creationId="{1AECD550-BDFB-E90B-9BB0-AE5F8937F75F}"/>
          </ac:cxnSpMkLst>
        </pc:cxnChg>
        <pc:cxnChg chg="add mod">
          <ac:chgData name="PABLO REINA JIMENEZ" userId="d9ea57a5-8485-4bff-a449-e5a53a070859" providerId="ADAL" clId="{57527A64-59B4-4AC6-BDA8-B075E9676CA0}" dt="2023-03-09T21:55:14.597" v="1820" actId="1076"/>
          <ac:cxnSpMkLst>
            <pc:docMk/>
            <pc:sldMk cId="2539207467" sldId="307"/>
            <ac:cxnSpMk id="19" creationId="{0B04C54C-947A-B9A5-01C8-EA6B0D85EA3E}"/>
          </ac:cxnSpMkLst>
        </pc:cxnChg>
        <pc:cxnChg chg="del">
          <ac:chgData name="PABLO REINA JIMENEZ" userId="d9ea57a5-8485-4bff-a449-e5a53a070859" providerId="ADAL" clId="{57527A64-59B4-4AC6-BDA8-B075E9676CA0}" dt="2023-03-09T21:55:11.320" v="1817" actId="478"/>
          <ac:cxnSpMkLst>
            <pc:docMk/>
            <pc:sldMk cId="2539207467" sldId="307"/>
            <ac:cxnSpMk id="35" creationId="{FABD6A89-446F-E967-C730-FD95EA228715}"/>
          </ac:cxnSpMkLst>
        </pc:cxnChg>
        <pc:cxnChg chg="del">
          <ac:chgData name="PABLO REINA JIMENEZ" userId="d9ea57a5-8485-4bff-a449-e5a53a070859" providerId="ADAL" clId="{57527A64-59B4-4AC6-BDA8-B075E9676CA0}" dt="2023-03-09T21:55:11.320" v="1817" actId="478"/>
          <ac:cxnSpMkLst>
            <pc:docMk/>
            <pc:sldMk cId="2539207467" sldId="307"/>
            <ac:cxnSpMk id="36" creationId="{849A0B73-3892-19DD-0C79-56F7C01CB755}"/>
          </ac:cxnSpMkLst>
        </pc:cxnChg>
        <pc:cxnChg chg="del">
          <ac:chgData name="PABLO REINA JIMENEZ" userId="d9ea57a5-8485-4bff-a449-e5a53a070859" providerId="ADAL" clId="{57527A64-59B4-4AC6-BDA8-B075E9676CA0}" dt="2023-03-09T21:55:11.320" v="1817" actId="478"/>
          <ac:cxnSpMkLst>
            <pc:docMk/>
            <pc:sldMk cId="2539207467" sldId="307"/>
            <ac:cxnSpMk id="46" creationId="{F79FBC62-4B73-9F34-6652-945C6F5F750B}"/>
          </ac:cxnSpMkLst>
        </pc:cxnChg>
        <pc:cxnChg chg="del">
          <ac:chgData name="PABLO REINA JIMENEZ" userId="d9ea57a5-8485-4bff-a449-e5a53a070859" providerId="ADAL" clId="{57527A64-59B4-4AC6-BDA8-B075E9676CA0}" dt="2023-03-09T21:55:11.320" v="1817" actId="478"/>
          <ac:cxnSpMkLst>
            <pc:docMk/>
            <pc:sldMk cId="2539207467" sldId="307"/>
            <ac:cxnSpMk id="47" creationId="{29A70EFF-4253-EF14-FC5D-5CD01A249B8F}"/>
          </ac:cxnSpMkLst>
        </pc:cxnChg>
        <pc:cxnChg chg="del">
          <ac:chgData name="PABLO REINA JIMENEZ" userId="d9ea57a5-8485-4bff-a449-e5a53a070859" providerId="ADAL" clId="{57527A64-59B4-4AC6-BDA8-B075E9676CA0}" dt="2023-03-09T21:55:11.320" v="1817" actId="478"/>
          <ac:cxnSpMkLst>
            <pc:docMk/>
            <pc:sldMk cId="2539207467" sldId="307"/>
            <ac:cxnSpMk id="49" creationId="{D4B862FA-72AC-E9C5-9A16-9875D0929C3F}"/>
          </ac:cxnSpMkLst>
        </pc:cxnChg>
      </pc:sldChg>
      <pc:sldChg chg="addSp delSp modSp mod">
        <pc:chgData name="PABLO REINA JIMENEZ" userId="d9ea57a5-8485-4bff-a449-e5a53a070859" providerId="ADAL" clId="{57527A64-59B4-4AC6-BDA8-B075E9676CA0}" dt="2023-03-09T23:23:31.907" v="3382" actId="1076"/>
        <pc:sldMkLst>
          <pc:docMk/>
          <pc:sldMk cId="3894153947" sldId="308"/>
        </pc:sldMkLst>
        <pc:spChg chg="mod">
          <ac:chgData name="PABLO REINA JIMENEZ" userId="d9ea57a5-8485-4bff-a449-e5a53a070859" providerId="ADAL" clId="{57527A64-59B4-4AC6-BDA8-B075E9676CA0}" dt="2023-03-09T21:56:30.681" v="1866" actId="207"/>
          <ac:spMkLst>
            <pc:docMk/>
            <pc:sldMk cId="3894153947" sldId="308"/>
            <ac:spMk id="2" creationId="{168339A1-D1C2-17AD-02F8-77295B0B44F9}"/>
          </ac:spMkLst>
        </pc:spChg>
        <pc:spChg chg="del">
          <ac:chgData name="PABLO REINA JIMENEZ" userId="d9ea57a5-8485-4bff-a449-e5a53a070859" providerId="ADAL" clId="{57527A64-59B4-4AC6-BDA8-B075E9676CA0}" dt="2023-03-09T21:58:22.271" v="1889" actId="478"/>
          <ac:spMkLst>
            <pc:docMk/>
            <pc:sldMk cId="3894153947" sldId="308"/>
            <ac:spMk id="8" creationId="{7ABB06C4-A66C-7C3A-2603-98FCFDC289DC}"/>
          </ac:spMkLst>
        </pc:spChg>
        <pc:spChg chg="del">
          <ac:chgData name="PABLO REINA JIMENEZ" userId="d9ea57a5-8485-4bff-a449-e5a53a070859" providerId="ADAL" clId="{57527A64-59B4-4AC6-BDA8-B075E9676CA0}" dt="2023-03-09T21:58:22.271" v="1889" actId="478"/>
          <ac:spMkLst>
            <pc:docMk/>
            <pc:sldMk cId="3894153947" sldId="308"/>
            <ac:spMk id="9" creationId="{17F0CAEF-1194-DDB5-3361-4E15CDC509A1}"/>
          </ac:spMkLst>
        </pc:spChg>
        <pc:spChg chg="del">
          <ac:chgData name="PABLO REINA JIMENEZ" userId="d9ea57a5-8485-4bff-a449-e5a53a070859" providerId="ADAL" clId="{57527A64-59B4-4AC6-BDA8-B075E9676CA0}" dt="2023-03-09T21:58:22.271" v="1889" actId="478"/>
          <ac:spMkLst>
            <pc:docMk/>
            <pc:sldMk cId="3894153947" sldId="308"/>
            <ac:spMk id="10" creationId="{5239699E-6991-533E-9164-90936068CB65}"/>
          </ac:spMkLst>
        </pc:spChg>
        <pc:spChg chg="add mod">
          <ac:chgData name="PABLO REINA JIMENEZ" userId="d9ea57a5-8485-4bff-a449-e5a53a070859" providerId="ADAL" clId="{57527A64-59B4-4AC6-BDA8-B075E9676CA0}" dt="2023-03-09T21:58:22.447" v="1890"/>
          <ac:spMkLst>
            <pc:docMk/>
            <pc:sldMk cId="3894153947" sldId="308"/>
            <ac:spMk id="11" creationId="{44DD650C-E6E2-7038-C5FF-AB0469F010AF}"/>
          </ac:spMkLst>
        </pc:spChg>
        <pc:picChg chg="add mod">
          <ac:chgData name="PABLO REINA JIMENEZ" userId="d9ea57a5-8485-4bff-a449-e5a53a070859" providerId="ADAL" clId="{57527A64-59B4-4AC6-BDA8-B075E9676CA0}" dt="2023-03-09T21:58:22.447" v="1890"/>
          <ac:picMkLst>
            <pc:docMk/>
            <pc:sldMk cId="3894153947" sldId="308"/>
            <ac:picMk id="12" creationId="{57B69594-259A-8B06-0D15-CCFDB62045C8}"/>
          </ac:picMkLst>
        </pc:picChg>
        <pc:picChg chg="add mod">
          <ac:chgData name="PABLO REINA JIMENEZ" userId="d9ea57a5-8485-4bff-a449-e5a53a070859" providerId="ADAL" clId="{57527A64-59B4-4AC6-BDA8-B075E9676CA0}" dt="2023-03-09T23:23:26.043" v="3378" actId="1076"/>
          <ac:picMkLst>
            <pc:docMk/>
            <pc:sldMk cId="3894153947" sldId="308"/>
            <ac:picMk id="13" creationId="{12FEC8DC-40ED-84C5-EE9D-1751C9281D1A}"/>
          </ac:picMkLst>
        </pc:picChg>
        <pc:picChg chg="add del mod">
          <ac:chgData name="PABLO REINA JIMENEZ" userId="d9ea57a5-8485-4bff-a449-e5a53a070859" providerId="ADAL" clId="{57527A64-59B4-4AC6-BDA8-B075E9676CA0}" dt="2023-03-09T23:23:23.228" v="3377" actId="478"/>
          <ac:picMkLst>
            <pc:docMk/>
            <pc:sldMk cId="3894153947" sldId="308"/>
            <ac:picMk id="5122" creationId="{A823BD66-9B42-C121-D6CB-9C630D632433}"/>
          </ac:picMkLst>
        </pc:picChg>
        <pc:picChg chg="add del">
          <ac:chgData name="PABLO REINA JIMENEZ" userId="d9ea57a5-8485-4bff-a449-e5a53a070859" providerId="ADAL" clId="{57527A64-59B4-4AC6-BDA8-B075E9676CA0}" dt="2023-03-09T23:19:03.885" v="3358" actId="21"/>
          <ac:picMkLst>
            <pc:docMk/>
            <pc:sldMk cId="3894153947" sldId="308"/>
            <ac:picMk id="5124" creationId="{97C7A7E4-29A4-6CAA-0C2F-616E3C2B11D3}"/>
          </ac:picMkLst>
        </pc:picChg>
        <pc:picChg chg="add mod">
          <ac:chgData name="PABLO REINA JIMENEZ" userId="d9ea57a5-8485-4bff-a449-e5a53a070859" providerId="ADAL" clId="{57527A64-59B4-4AC6-BDA8-B075E9676CA0}" dt="2023-03-09T23:23:31.907" v="3382" actId="1076"/>
          <ac:picMkLst>
            <pc:docMk/>
            <pc:sldMk cId="3894153947" sldId="308"/>
            <ac:picMk id="5126" creationId="{1EF53464-F963-7E2A-C02E-51E5B598360B}"/>
          </ac:picMkLst>
        </pc:picChg>
      </pc:sldChg>
      <pc:sldChg chg="modSp mod">
        <pc:chgData name="PABLO REINA JIMENEZ" userId="d9ea57a5-8485-4bff-a449-e5a53a070859" providerId="ADAL" clId="{57527A64-59B4-4AC6-BDA8-B075E9676CA0}" dt="2023-03-09T20:09:06.686" v="84" actId="20577"/>
        <pc:sldMkLst>
          <pc:docMk/>
          <pc:sldMk cId="323629886" sldId="309"/>
        </pc:sldMkLst>
        <pc:spChg chg="mod">
          <ac:chgData name="PABLO REINA JIMENEZ" userId="d9ea57a5-8485-4bff-a449-e5a53a070859" providerId="ADAL" clId="{57527A64-59B4-4AC6-BDA8-B075E9676CA0}" dt="2023-03-09T20:09:06.686" v="84" actId="20577"/>
          <ac:spMkLst>
            <pc:docMk/>
            <pc:sldMk cId="323629886" sldId="309"/>
            <ac:spMk id="13" creationId="{559E75FB-FC6C-6403-71F9-A024777E26AA}"/>
          </ac:spMkLst>
        </pc:spChg>
      </pc:sldChg>
      <pc:sldChg chg="addSp delSp modSp add mod">
        <pc:chgData name="PABLO REINA JIMENEZ" userId="d9ea57a5-8485-4bff-a449-e5a53a070859" providerId="ADAL" clId="{57527A64-59B4-4AC6-BDA8-B075E9676CA0}" dt="2023-03-09T21:57:50.632" v="1875"/>
        <pc:sldMkLst>
          <pc:docMk/>
          <pc:sldMk cId="4020160481" sldId="311"/>
        </pc:sldMkLst>
        <pc:spChg chg="del mod">
          <ac:chgData name="PABLO REINA JIMENEZ" userId="d9ea57a5-8485-4bff-a449-e5a53a070859" providerId="ADAL" clId="{57527A64-59B4-4AC6-BDA8-B075E9676CA0}" dt="2023-03-09T20:08:23.845" v="65" actId="478"/>
          <ac:spMkLst>
            <pc:docMk/>
            <pc:sldMk cId="4020160481" sldId="311"/>
            <ac:spMk id="2" creationId="{168339A1-D1C2-17AD-02F8-77295B0B44F9}"/>
          </ac:spMkLst>
        </pc:spChg>
        <pc:spChg chg="add mod ord">
          <ac:chgData name="PABLO REINA JIMENEZ" userId="d9ea57a5-8485-4bff-a449-e5a53a070859" providerId="ADAL" clId="{57527A64-59B4-4AC6-BDA8-B075E9676CA0}" dt="2023-03-09T21:55:42.574" v="1857" actId="167"/>
          <ac:spMkLst>
            <pc:docMk/>
            <pc:sldMk cId="4020160481" sldId="311"/>
            <ac:spMk id="2" creationId="{C646F45B-C106-554C-25BF-2CC3B779B08B}"/>
          </ac:spMkLst>
        </pc:spChg>
        <pc:spChg chg="del">
          <ac:chgData name="PABLO REINA JIMENEZ" userId="d9ea57a5-8485-4bff-a449-e5a53a070859" providerId="ADAL" clId="{57527A64-59B4-4AC6-BDA8-B075E9676CA0}" dt="2023-03-09T21:57:29.600" v="1868" actId="478"/>
          <ac:spMkLst>
            <pc:docMk/>
            <pc:sldMk cId="4020160481" sldId="311"/>
            <ac:spMk id="8" creationId="{7ABB06C4-A66C-7C3A-2603-98FCFDC289DC}"/>
          </ac:spMkLst>
        </pc:spChg>
        <pc:spChg chg="del">
          <ac:chgData name="PABLO REINA JIMENEZ" userId="d9ea57a5-8485-4bff-a449-e5a53a070859" providerId="ADAL" clId="{57527A64-59B4-4AC6-BDA8-B075E9676CA0}" dt="2023-03-09T21:57:28.090" v="1867" actId="478"/>
          <ac:spMkLst>
            <pc:docMk/>
            <pc:sldMk cId="4020160481" sldId="311"/>
            <ac:spMk id="9" creationId="{17F0CAEF-1194-DDB5-3361-4E15CDC509A1}"/>
          </ac:spMkLst>
        </pc:spChg>
        <pc:spChg chg="mod">
          <ac:chgData name="PABLO REINA JIMENEZ" userId="d9ea57a5-8485-4bff-a449-e5a53a070859" providerId="ADAL" clId="{57527A64-59B4-4AC6-BDA8-B075E9676CA0}" dt="2023-03-09T20:34:13.071" v="1789" actId="20577"/>
          <ac:spMkLst>
            <pc:docMk/>
            <pc:sldMk cId="4020160481" sldId="311"/>
            <ac:spMk id="11" creationId="{89978866-032C-2C91-0FED-0A79E0736F3A}"/>
          </ac:spMkLst>
        </pc:spChg>
        <pc:spChg chg="mod">
          <ac:chgData name="PABLO REINA JIMENEZ" userId="d9ea57a5-8485-4bff-a449-e5a53a070859" providerId="ADAL" clId="{57527A64-59B4-4AC6-BDA8-B075E9676CA0}" dt="2023-03-09T20:07:49.973" v="46" actId="20577"/>
          <ac:spMkLst>
            <pc:docMk/>
            <pc:sldMk cId="4020160481" sldId="311"/>
            <ac:spMk id="13" creationId="{559E75FB-FC6C-6403-71F9-A024777E26AA}"/>
          </ac:spMkLst>
        </pc:spChg>
        <pc:spChg chg="mod">
          <ac:chgData name="PABLO REINA JIMENEZ" userId="d9ea57a5-8485-4bff-a449-e5a53a070859" providerId="ADAL" clId="{57527A64-59B4-4AC6-BDA8-B075E9676CA0}" dt="2023-03-09T20:36:45.358" v="1816" actId="20577"/>
          <ac:spMkLst>
            <pc:docMk/>
            <pc:sldMk cId="4020160481" sldId="311"/>
            <ac:spMk id="14" creationId="{C6566A50-145B-34A1-E6F7-A5FBE056242C}"/>
          </ac:spMkLst>
        </pc:spChg>
        <pc:spChg chg="del mod">
          <ac:chgData name="PABLO REINA JIMENEZ" userId="d9ea57a5-8485-4bff-a449-e5a53a070859" providerId="ADAL" clId="{57527A64-59B4-4AC6-BDA8-B075E9676CA0}" dt="2023-03-09T21:57:34.653" v="1872" actId="478"/>
          <ac:spMkLst>
            <pc:docMk/>
            <pc:sldMk cId="4020160481" sldId="311"/>
            <ac:spMk id="16" creationId="{E7B4BD2D-9E7D-2556-4F0C-4812D016ADC9}"/>
          </ac:spMkLst>
        </pc:spChg>
        <pc:spChg chg="add del mod ord">
          <ac:chgData name="PABLO REINA JIMENEZ" userId="d9ea57a5-8485-4bff-a449-e5a53a070859" providerId="ADAL" clId="{57527A64-59B4-4AC6-BDA8-B075E9676CA0}" dt="2023-03-09T21:55:38.712" v="1855" actId="478"/>
          <ac:spMkLst>
            <pc:docMk/>
            <pc:sldMk cId="4020160481" sldId="311"/>
            <ac:spMk id="17" creationId="{DB8FE123-A8BD-79AF-6954-A49F07AFF39B}"/>
          </ac:spMkLst>
        </pc:spChg>
        <pc:spChg chg="add del mod">
          <ac:chgData name="PABLO REINA JIMENEZ" userId="d9ea57a5-8485-4bff-a449-e5a53a070859" providerId="ADAL" clId="{57527A64-59B4-4AC6-BDA8-B075E9676CA0}" dt="2023-03-09T21:57:31.160" v="1870"/>
          <ac:spMkLst>
            <pc:docMk/>
            <pc:sldMk cId="4020160481" sldId="311"/>
            <ac:spMk id="18" creationId="{82A92A8D-C9D4-4240-A175-260C0E723A0E}"/>
          </ac:spMkLst>
        </pc:spChg>
        <pc:spChg chg="add del mod">
          <ac:chgData name="PABLO REINA JIMENEZ" userId="d9ea57a5-8485-4bff-a449-e5a53a070859" providerId="ADAL" clId="{57527A64-59B4-4AC6-BDA8-B075E9676CA0}" dt="2023-03-09T21:57:50.632" v="1875"/>
          <ac:spMkLst>
            <pc:docMk/>
            <pc:sldMk cId="4020160481" sldId="311"/>
            <ac:spMk id="19" creationId="{04B3996B-835D-2D84-104B-35CC84F4DD97}"/>
          </ac:spMkLst>
        </pc:spChg>
        <pc:spChg chg="mod">
          <ac:chgData name="PABLO REINA JIMENEZ" userId="d9ea57a5-8485-4bff-a449-e5a53a070859" providerId="ADAL" clId="{57527A64-59B4-4AC6-BDA8-B075E9676CA0}" dt="2023-03-09T20:13:11.525" v="152" actId="14100"/>
          <ac:spMkLst>
            <pc:docMk/>
            <pc:sldMk cId="4020160481" sldId="311"/>
            <ac:spMk id="3030" creationId="{00000000-0000-0000-0000-000000000000}"/>
          </ac:spMkLst>
        </pc:spChg>
        <pc:picChg chg="add del mod">
          <ac:chgData name="PABLO REINA JIMENEZ" userId="d9ea57a5-8485-4bff-a449-e5a53a070859" providerId="ADAL" clId="{57527A64-59B4-4AC6-BDA8-B075E9676CA0}" dt="2023-03-09T21:57:50.632" v="1875"/>
          <ac:picMkLst>
            <pc:docMk/>
            <pc:sldMk cId="4020160481" sldId="311"/>
            <ac:picMk id="20" creationId="{B43DB03D-4F75-E779-FAFE-A12D6AF1459E}"/>
          </ac:picMkLst>
        </pc:picChg>
      </pc:sldChg>
      <pc:sldChg chg="addSp delSp modSp add mod">
        <pc:chgData name="PABLO REINA JIMENEZ" userId="d9ea57a5-8485-4bff-a449-e5a53a070859" providerId="ADAL" clId="{57527A64-59B4-4AC6-BDA8-B075E9676CA0}" dt="2023-03-09T22:54:30.471" v="2721" actId="20577"/>
        <pc:sldMkLst>
          <pc:docMk/>
          <pc:sldMk cId="1949517746" sldId="312"/>
        </pc:sldMkLst>
        <pc:spChg chg="del">
          <ac:chgData name="PABLO REINA JIMENEZ" userId="d9ea57a5-8485-4bff-a449-e5a53a070859" providerId="ADAL" clId="{57527A64-59B4-4AC6-BDA8-B075E9676CA0}" dt="2023-03-09T20:08:42.121" v="71" actId="478"/>
          <ac:spMkLst>
            <pc:docMk/>
            <pc:sldMk cId="1949517746" sldId="312"/>
            <ac:spMk id="2" creationId="{168339A1-D1C2-17AD-02F8-77295B0B44F9}"/>
          </ac:spMkLst>
        </pc:spChg>
        <pc:spChg chg="add mod">
          <ac:chgData name="PABLO REINA JIMENEZ" userId="d9ea57a5-8485-4bff-a449-e5a53a070859" providerId="ADAL" clId="{57527A64-59B4-4AC6-BDA8-B075E9676CA0}" dt="2023-03-09T21:58:13.576" v="1886"/>
          <ac:spMkLst>
            <pc:docMk/>
            <pc:sldMk cId="1949517746" sldId="312"/>
            <ac:spMk id="2" creationId="{D7D987CD-B42C-F3DE-F413-AAA0E9510D92}"/>
          </ac:spMkLst>
        </pc:spChg>
        <pc:spChg chg="del">
          <ac:chgData name="PABLO REINA JIMENEZ" userId="d9ea57a5-8485-4bff-a449-e5a53a070859" providerId="ADAL" clId="{57527A64-59B4-4AC6-BDA8-B075E9676CA0}" dt="2023-03-09T21:58:13.431" v="1885" actId="478"/>
          <ac:spMkLst>
            <pc:docMk/>
            <pc:sldMk cId="1949517746" sldId="312"/>
            <ac:spMk id="8" creationId="{7ABB06C4-A66C-7C3A-2603-98FCFDC289DC}"/>
          </ac:spMkLst>
        </pc:spChg>
        <pc:spChg chg="del">
          <ac:chgData name="PABLO REINA JIMENEZ" userId="d9ea57a5-8485-4bff-a449-e5a53a070859" providerId="ADAL" clId="{57527A64-59B4-4AC6-BDA8-B075E9676CA0}" dt="2023-03-09T21:58:13.431" v="1885" actId="478"/>
          <ac:spMkLst>
            <pc:docMk/>
            <pc:sldMk cId="1949517746" sldId="312"/>
            <ac:spMk id="9" creationId="{17F0CAEF-1194-DDB5-3361-4E15CDC509A1}"/>
          </ac:spMkLst>
        </pc:spChg>
        <pc:spChg chg="mod">
          <ac:chgData name="PABLO REINA JIMENEZ" userId="d9ea57a5-8485-4bff-a449-e5a53a070859" providerId="ADAL" clId="{57527A64-59B4-4AC6-BDA8-B075E9676CA0}" dt="2023-03-09T22:22:26.944" v="2380" actId="1076"/>
          <ac:spMkLst>
            <pc:docMk/>
            <pc:sldMk cId="1949517746" sldId="312"/>
            <ac:spMk id="10" creationId="{72BB362C-76A8-AAFB-9925-CBBB6DBB15BD}"/>
          </ac:spMkLst>
        </pc:spChg>
        <pc:spChg chg="del mod">
          <ac:chgData name="PABLO REINA JIMENEZ" userId="d9ea57a5-8485-4bff-a449-e5a53a070859" providerId="ADAL" clId="{57527A64-59B4-4AC6-BDA8-B075E9676CA0}" dt="2023-03-09T22:09:00.472" v="2229" actId="478"/>
          <ac:spMkLst>
            <pc:docMk/>
            <pc:sldMk cId="1949517746" sldId="312"/>
            <ac:spMk id="11" creationId="{89978866-032C-2C91-0FED-0A79E0736F3A}"/>
          </ac:spMkLst>
        </pc:spChg>
        <pc:spChg chg="mod">
          <ac:chgData name="PABLO REINA JIMENEZ" userId="d9ea57a5-8485-4bff-a449-e5a53a070859" providerId="ADAL" clId="{57527A64-59B4-4AC6-BDA8-B075E9676CA0}" dt="2023-03-09T22:22:26.944" v="2380" actId="1076"/>
          <ac:spMkLst>
            <pc:docMk/>
            <pc:sldMk cId="1949517746" sldId="312"/>
            <ac:spMk id="12" creationId="{FEBA9B20-38B0-7E91-FDEC-18E1EE993849}"/>
          </ac:spMkLst>
        </pc:spChg>
        <pc:spChg chg="del mod">
          <ac:chgData name="PABLO REINA JIMENEZ" userId="d9ea57a5-8485-4bff-a449-e5a53a070859" providerId="ADAL" clId="{57527A64-59B4-4AC6-BDA8-B075E9676CA0}" dt="2023-03-09T22:07:09.462" v="2073" actId="478"/>
          <ac:spMkLst>
            <pc:docMk/>
            <pc:sldMk cId="1949517746" sldId="312"/>
            <ac:spMk id="13" creationId="{559E75FB-FC6C-6403-71F9-A024777E26AA}"/>
          </ac:spMkLst>
        </pc:spChg>
        <pc:spChg chg="add del mod">
          <ac:chgData name="PABLO REINA JIMENEZ" userId="d9ea57a5-8485-4bff-a449-e5a53a070859" providerId="ADAL" clId="{57527A64-59B4-4AC6-BDA8-B075E9676CA0}" dt="2023-03-09T22:07:09.462" v="2073" actId="478"/>
          <ac:spMkLst>
            <pc:docMk/>
            <pc:sldMk cId="1949517746" sldId="312"/>
            <ac:spMk id="14" creationId="{C6566A50-145B-34A1-E6F7-A5FBE056242C}"/>
          </ac:spMkLst>
        </pc:spChg>
        <pc:spChg chg="del">
          <ac:chgData name="PABLO REINA JIMENEZ" userId="d9ea57a5-8485-4bff-a449-e5a53a070859" providerId="ADAL" clId="{57527A64-59B4-4AC6-BDA8-B075E9676CA0}" dt="2023-03-09T22:07:10.834" v="2074" actId="478"/>
          <ac:spMkLst>
            <pc:docMk/>
            <pc:sldMk cId="1949517746" sldId="312"/>
            <ac:spMk id="15" creationId="{2DFCEB36-A516-1109-19D0-69A514288B1F}"/>
          </ac:spMkLst>
        </pc:spChg>
        <pc:spChg chg="del">
          <ac:chgData name="PABLO REINA JIMENEZ" userId="d9ea57a5-8485-4bff-a449-e5a53a070859" providerId="ADAL" clId="{57527A64-59B4-4AC6-BDA8-B075E9676CA0}" dt="2023-03-09T21:58:13.431" v="1885" actId="478"/>
          <ac:spMkLst>
            <pc:docMk/>
            <pc:sldMk cId="1949517746" sldId="312"/>
            <ac:spMk id="16" creationId="{E7B4BD2D-9E7D-2556-4F0C-4812D016ADC9}"/>
          </ac:spMkLst>
        </pc:spChg>
        <pc:spChg chg="add mod ord">
          <ac:chgData name="PABLO REINA JIMENEZ" userId="d9ea57a5-8485-4bff-a449-e5a53a070859" providerId="ADAL" clId="{57527A64-59B4-4AC6-BDA8-B075E9676CA0}" dt="2023-03-09T21:56:15.868" v="1864" actId="207"/>
          <ac:spMkLst>
            <pc:docMk/>
            <pc:sldMk cId="1949517746" sldId="312"/>
            <ac:spMk id="17" creationId="{F74D3AC1-E071-4BA0-213B-503B9AFCA51E}"/>
          </ac:spMkLst>
        </pc:spChg>
        <pc:spChg chg="add mod">
          <ac:chgData name="PABLO REINA JIMENEZ" userId="d9ea57a5-8485-4bff-a449-e5a53a070859" providerId="ADAL" clId="{57527A64-59B4-4AC6-BDA8-B075E9676CA0}" dt="2023-03-09T22:54:30.471" v="2721" actId="20577"/>
          <ac:spMkLst>
            <pc:docMk/>
            <pc:sldMk cId="1949517746" sldId="312"/>
            <ac:spMk id="19" creationId="{46F18F15-AA1E-BAEB-A67A-BF597B43C245}"/>
          </ac:spMkLst>
        </pc:spChg>
        <pc:spChg chg="add del mod">
          <ac:chgData name="PABLO REINA JIMENEZ" userId="d9ea57a5-8485-4bff-a449-e5a53a070859" providerId="ADAL" clId="{57527A64-59B4-4AC6-BDA8-B075E9676CA0}" dt="2023-03-09T22:22:00.052" v="2377" actId="478"/>
          <ac:spMkLst>
            <pc:docMk/>
            <pc:sldMk cId="1949517746" sldId="312"/>
            <ac:spMk id="23" creationId="{AEFC0699-DD3F-7E56-7037-A4C7E295B34B}"/>
          </ac:spMkLst>
        </pc:spChg>
        <pc:spChg chg="add del mod">
          <ac:chgData name="PABLO REINA JIMENEZ" userId="d9ea57a5-8485-4bff-a449-e5a53a070859" providerId="ADAL" clId="{57527A64-59B4-4AC6-BDA8-B075E9676CA0}" dt="2023-03-09T22:22:29.962" v="2381" actId="478"/>
          <ac:spMkLst>
            <pc:docMk/>
            <pc:sldMk cId="1949517746" sldId="312"/>
            <ac:spMk id="24" creationId="{0613D27F-8FDC-5729-2AE8-D5530EF7908E}"/>
          </ac:spMkLst>
        </pc:spChg>
        <pc:spChg chg="del mod">
          <ac:chgData name="PABLO REINA JIMENEZ" userId="d9ea57a5-8485-4bff-a449-e5a53a070859" providerId="ADAL" clId="{57527A64-59B4-4AC6-BDA8-B075E9676CA0}" dt="2023-03-09T22:21:58.123" v="2376" actId="478"/>
          <ac:spMkLst>
            <pc:docMk/>
            <pc:sldMk cId="1949517746" sldId="312"/>
            <ac:spMk id="3030" creationId="{00000000-0000-0000-0000-000000000000}"/>
          </ac:spMkLst>
        </pc:spChg>
        <pc:spChg chg="del">
          <ac:chgData name="PABLO REINA JIMENEZ" userId="d9ea57a5-8485-4bff-a449-e5a53a070859" providerId="ADAL" clId="{57527A64-59B4-4AC6-BDA8-B075E9676CA0}" dt="2023-03-09T22:22:03.186" v="2378" actId="478"/>
          <ac:spMkLst>
            <pc:docMk/>
            <pc:sldMk cId="1949517746" sldId="312"/>
            <ac:spMk id="3042" creationId="{00000000-0000-0000-0000-000000000000}"/>
          </ac:spMkLst>
        </pc:spChg>
        <pc:picChg chg="add mod">
          <ac:chgData name="PABLO REINA JIMENEZ" userId="d9ea57a5-8485-4bff-a449-e5a53a070859" providerId="ADAL" clId="{57527A64-59B4-4AC6-BDA8-B075E9676CA0}" dt="2023-03-09T21:58:13.576" v="1886"/>
          <ac:picMkLst>
            <pc:docMk/>
            <pc:sldMk cId="1949517746" sldId="312"/>
            <ac:picMk id="18" creationId="{F8B8A522-F7E1-3076-534B-CB38D443EA99}"/>
          </ac:picMkLst>
        </pc:picChg>
        <pc:picChg chg="add mod">
          <ac:chgData name="PABLO REINA JIMENEZ" userId="d9ea57a5-8485-4bff-a449-e5a53a070859" providerId="ADAL" clId="{57527A64-59B4-4AC6-BDA8-B075E9676CA0}" dt="2023-03-09T22:22:51.916" v="2384" actId="1076"/>
          <ac:picMkLst>
            <pc:docMk/>
            <pc:sldMk cId="1949517746" sldId="312"/>
            <ac:picMk id="20" creationId="{57A7A504-2144-32A4-270E-2051EEC1C6A8}"/>
          </ac:picMkLst>
        </pc:picChg>
        <pc:picChg chg="add mod">
          <ac:chgData name="PABLO REINA JIMENEZ" userId="d9ea57a5-8485-4bff-a449-e5a53a070859" providerId="ADAL" clId="{57527A64-59B4-4AC6-BDA8-B075E9676CA0}" dt="2023-03-09T22:22:49.910" v="2383" actId="1076"/>
          <ac:picMkLst>
            <pc:docMk/>
            <pc:sldMk cId="1949517746" sldId="312"/>
            <ac:picMk id="21" creationId="{5163ED31-6729-1241-6ADE-F0F491882621}"/>
          </ac:picMkLst>
        </pc:picChg>
      </pc:sldChg>
      <pc:sldChg chg="add del">
        <pc:chgData name="PABLO REINA JIMENEZ" userId="d9ea57a5-8485-4bff-a449-e5a53a070859" providerId="ADAL" clId="{57527A64-59B4-4AC6-BDA8-B075E9676CA0}" dt="2023-03-09T20:07:17.112" v="6" actId="47"/>
        <pc:sldMkLst>
          <pc:docMk/>
          <pc:sldMk cId="88485657" sldId="313"/>
        </pc:sldMkLst>
      </pc:sldChg>
      <pc:sldChg chg="addSp delSp modSp add mod">
        <pc:chgData name="PABLO REINA JIMENEZ" userId="d9ea57a5-8485-4bff-a449-e5a53a070859" providerId="ADAL" clId="{57527A64-59B4-4AC6-BDA8-B075E9676CA0}" dt="2023-03-09T23:08:41.177" v="3356" actId="113"/>
        <pc:sldMkLst>
          <pc:docMk/>
          <pc:sldMk cId="3874537634" sldId="314"/>
        </pc:sldMkLst>
        <pc:spChg chg="del">
          <ac:chgData name="PABLO REINA JIMENEZ" userId="d9ea57a5-8485-4bff-a449-e5a53a070859" providerId="ADAL" clId="{57527A64-59B4-4AC6-BDA8-B075E9676CA0}" dt="2023-03-09T20:08:44.407" v="72" actId="478"/>
          <ac:spMkLst>
            <pc:docMk/>
            <pc:sldMk cId="3874537634" sldId="314"/>
            <ac:spMk id="2" creationId="{168339A1-D1C2-17AD-02F8-77295B0B44F9}"/>
          </ac:spMkLst>
        </pc:spChg>
        <pc:spChg chg="add mod">
          <ac:chgData name="PABLO REINA JIMENEZ" userId="d9ea57a5-8485-4bff-a449-e5a53a070859" providerId="ADAL" clId="{57527A64-59B4-4AC6-BDA8-B075E9676CA0}" dt="2023-03-09T21:58:17.565" v="1888"/>
          <ac:spMkLst>
            <pc:docMk/>
            <pc:sldMk cId="3874537634" sldId="314"/>
            <ac:spMk id="2" creationId="{2B7B6617-714C-00E9-6E90-115389441369}"/>
          </ac:spMkLst>
        </pc:spChg>
        <pc:spChg chg="del">
          <ac:chgData name="PABLO REINA JIMENEZ" userId="d9ea57a5-8485-4bff-a449-e5a53a070859" providerId="ADAL" clId="{57527A64-59B4-4AC6-BDA8-B075E9676CA0}" dt="2023-03-09T21:58:17.465" v="1887" actId="478"/>
          <ac:spMkLst>
            <pc:docMk/>
            <pc:sldMk cId="3874537634" sldId="314"/>
            <ac:spMk id="8" creationId="{7ABB06C4-A66C-7C3A-2603-98FCFDC289DC}"/>
          </ac:spMkLst>
        </pc:spChg>
        <pc:spChg chg="del">
          <ac:chgData name="PABLO REINA JIMENEZ" userId="d9ea57a5-8485-4bff-a449-e5a53a070859" providerId="ADAL" clId="{57527A64-59B4-4AC6-BDA8-B075E9676CA0}" dt="2023-03-09T21:58:17.465" v="1887" actId="478"/>
          <ac:spMkLst>
            <pc:docMk/>
            <pc:sldMk cId="3874537634" sldId="314"/>
            <ac:spMk id="9" creationId="{17F0CAEF-1194-DDB5-3361-4E15CDC509A1}"/>
          </ac:spMkLst>
        </pc:spChg>
        <pc:spChg chg="del mod">
          <ac:chgData name="PABLO REINA JIMENEZ" userId="d9ea57a5-8485-4bff-a449-e5a53a070859" providerId="ADAL" clId="{57527A64-59B4-4AC6-BDA8-B075E9676CA0}" dt="2023-03-09T22:41:09.574" v="2483" actId="478"/>
          <ac:spMkLst>
            <pc:docMk/>
            <pc:sldMk cId="3874537634" sldId="314"/>
            <ac:spMk id="10" creationId="{72BB362C-76A8-AAFB-9925-CBBB6DBB15BD}"/>
          </ac:spMkLst>
        </pc:spChg>
        <pc:spChg chg="add del mod">
          <ac:chgData name="PABLO REINA JIMENEZ" userId="d9ea57a5-8485-4bff-a449-e5a53a070859" providerId="ADAL" clId="{57527A64-59B4-4AC6-BDA8-B075E9676CA0}" dt="2023-03-09T22:42:53.913" v="2608" actId="478"/>
          <ac:spMkLst>
            <pc:docMk/>
            <pc:sldMk cId="3874537634" sldId="314"/>
            <ac:spMk id="11" creationId="{89978866-032C-2C91-0FED-0A79E0736F3A}"/>
          </ac:spMkLst>
        </pc:spChg>
        <pc:spChg chg="del">
          <ac:chgData name="PABLO REINA JIMENEZ" userId="d9ea57a5-8485-4bff-a449-e5a53a070859" providerId="ADAL" clId="{57527A64-59B4-4AC6-BDA8-B075E9676CA0}" dt="2023-03-09T22:41:06.101" v="2482" actId="478"/>
          <ac:spMkLst>
            <pc:docMk/>
            <pc:sldMk cId="3874537634" sldId="314"/>
            <ac:spMk id="12" creationId="{FEBA9B20-38B0-7E91-FDEC-18E1EE993849}"/>
          </ac:spMkLst>
        </pc:spChg>
        <pc:spChg chg="del mod">
          <ac:chgData name="PABLO REINA JIMENEZ" userId="d9ea57a5-8485-4bff-a449-e5a53a070859" providerId="ADAL" clId="{57527A64-59B4-4AC6-BDA8-B075E9676CA0}" dt="2023-03-09T22:42:44.536" v="2605" actId="478"/>
          <ac:spMkLst>
            <pc:docMk/>
            <pc:sldMk cId="3874537634" sldId="314"/>
            <ac:spMk id="13" creationId="{559E75FB-FC6C-6403-71F9-A024777E26AA}"/>
          </ac:spMkLst>
        </pc:spChg>
        <pc:spChg chg="del mod">
          <ac:chgData name="PABLO REINA JIMENEZ" userId="d9ea57a5-8485-4bff-a449-e5a53a070859" providerId="ADAL" clId="{57527A64-59B4-4AC6-BDA8-B075E9676CA0}" dt="2023-03-09T22:42:44.536" v="2605" actId="478"/>
          <ac:spMkLst>
            <pc:docMk/>
            <pc:sldMk cId="3874537634" sldId="314"/>
            <ac:spMk id="14" creationId="{C6566A50-145B-34A1-E6F7-A5FBE056242C}"/>
          </ac:spMkLst>
        </pc:spChg>
        <pc:spChg chg="del">
          <ac:chgData name="PABLO REINA JIMENEZ" userId="d9ea57a5-8485-4bff-a449-e5a53a070859" providerId="ADAL" clId="{57527A64-59B4-4AC6-BDA8-B075E9676CA0}" dt="2023-03-09T22:42:44.536" v="2605" actId="478"/>
          <ac:spMkLst>
            <pc:docMk/>
            <pc:sldMk cId="3874537634" sldId="314"/>
            <ac:spMk id="15" creationId="{2DFCEB36-A516-1109-19D0-69A514288B1F}"/>
          </ac:spMkLst>
        </pc:spChg>
        <pc:spChg chg="del">
          <ac:chgData name="PABLO REINA JIMENEZ" userId="d9ea57a5-8485-4bff-a449-e5a53a070859" providerId="ADAL" clId="{57527A64-59B4-4AC6-BDA8-B075E9676CA0}" dt="2023-03-09T21:58:17.465" v="1887" actId="478"/>
          <ac:spMkLst>
            <pc:docMk/>
            <pc:sldMk cId="3874537634" sldId="314"/>
            <ac:spMk id="16" creationId="{E7B4BD2D-9E7D-2556-4F0C-4812D016ADC9}"/>
          </ac:spMkLst>
        </pc:spChg>
        <pc:spChg chg="add del mod">
          <ac:chgData name="PABLO REINA JIMENEZ" userId="d9ea57a5-8485-4bff-a449-e5a53a070859" providerId="ADAL" clId="{57527A64-59B4-4AC6-BDA8-B075E9676CA0}" dt="2023-03-09T20:08:47.713" v="74"/>
          <ac:spMkLst>
            <pc:docMk/>
            <pc:sldMk cId="3874537634" sldId="314"/>
            <ac:spMk id="17" creationId="{B3AB4B02-2287-9263-3851-C148265E53B0}"/>
          </ac:spMkLst>
        </pc:spChg>
        <pc:spChg chg="add mod ord">
          <ac:chgData name="PABLO REINA JIMENEZ" userId="d9ea57a5-8485-4bff-a449-e5a53a070859" providerId="ADAL" clId="{57527A64-59B4-4AC6-BDA8-B075E9676CA0}" dt="2023-03-09T21:56:24.313" v="1865" actId="207"/>
          <ac:spMkLst>
            <pc:docMk/>
            <pc:sldMk cId="3874537634" sldId="314"/>
            <ac:spMk id="18" creationId="{27DEB09E-2AAB-0392-5B5E-CB292178A726}"/>
          </ac:spMkLst>
        </pc:spChg>
        <pc:spChg chg="add del mod">
          <ac:chgData name="PABLO REINA JIMENEZ" userId="d9ea57a5-8485-4bff-a449-e5a53a070859" providerId="ADAL" clId="{57527A64-59B4-4AC6-BDA8-B075E9676CA0}" dt="2023-03-09T22:40:27.549" v="2467" actId="478"/>
          <ac:spMkLst>
            <pc:docMk/>
            <pc:sldMk cId="3874537634" sldId="314"/>
            <ac:spMk id="20" creationId="{3B61C4AC-E9AD-20CB-FBCC-69482CC28385}"/>
          </ac:spMkLst>
        </pc:spChg>
        <pc:spChg chg="add mod">
          <ac:chgData name="PABLO REINA JIMENEZ" userId="d9ea57a5-8485-4bff-a449-e5a53a070859" providerId="ADAL" clId="{57527A64-59B4-4AC6-BDA8-B075E9676CA0}" dt="2023-03-09T22:40:43.321" v="2481" actId="20577"/>
          <ac:spMkLst>
            <pc:docMk/>
            <pc:sldMk cId="3874537634" sldId="314"/>
            <ac:spMk id="21" creationId="{8EAAD6AF-912E-C8F3-70C5-B0BFF7153D45}"/>
          </ac:spMkLst>
        </pc:spChg>
        <pc:spChg chg="add mod">
          <ac:chgData name="PABLO REINA JIMENEZ" userId="d9ea57a5-8485-4bff-a449-e5a53a070859" providerId="ADAL" clId="{57527A64-59B4-4AC6-BDA8-B075E9676CA0}" dt="2023-03-09T22:40:35.650" v="2469"/>
          <ac:spMkLst>
            <pc:docMk/>
            <pc:sldMk cId="3874537634" sldId="314"/>
            <ac:spMk id="22" creationId="{DCDCE0FF-117B-13E6-08E7-020F8936C529}"/>
          </ac:spMkLst>
        </pc:spChg>
        <pc:spChg chg="add del mod">
          <ac:chgData name="PABLO REINA JIMENEZ" userId="d9ea57a5-8485-4bff-a449-e5a53a070859" providerId="ADAL" clId="{57527A64-59B4-4AC6-BDA8-B075E9676CA0}" dt="2023-03-09T22:41:16.691" v="2486" actId="478"/>
          <ac:spMkLst>
            <pc:docMk/>
            <pc:sldMk cId="3874537634" sldId="314"/>
            <ac:spMk id="24" creationId="{36C69713-F7C9-07BD-96F2-C0A6888C1AE5}"/>
          </ac:spMkLst>
        </pc:spChg>
        <pc:spChg chg="add mod">
          <ac:chgData name="PABLO REINA JIMENEZ" userId="d9ea57a5-8485-4bff-a449-e5a53a070859" providerId="ADAL" clId="{57527A64-59B4-4AC6-BDA8-B075E9676CA0}" dt="2023-03-09T23:08:41.177" v="3356" actId="113"/>
          <ac:spMkLst>
            <pc:docMk/>
            <pc:sldMk cId="3874537634" sldId="314"/>
            <ac:spMk id="25" creationId="{9AC56C1E-17F9-5E0C-4662-36A4F9E6727E}"/>
          </ac:spMkLst>
        </pc:spChg>
        <pc:spChg chg="add del mod">
          <ac:chgData name="PABLO REINA JIMENEZ" userId="d9ea57a5-8485-4bff-a449-e5a53a070859" providerId="ADAL" clId="{57527A64-59B4-4AC6-BDA8-B075E9676CA0}" dt="2023-03-09T22:46:43.998" v="2671"/>
          <ac:spMkLst>
            <pc:docMk/>
            <pc:sldMk cId="3874537634" sldId="314"/>
            <ac:spMk id="30" creationId="{C572B474-27C8-1395-80BC-C81F4CF19254}"/>
          </ac:spMkLst>
        </pc:spChg>
        <pc:spChg chg="add del mod">
          <ac:chgData name="PABLO REINA JIMENEZ" userId="d9ea57a5-8485-4bff-a449-e5a53a070859" providerId="ADAL" clId="{57527A64-59B4-4AC6-BDA8-B075E9676CA0}" dt="2023-03-09T22:49:02.587" v="2710" actId="478"/>
          <ac:spMkLst>
            <pc:docMk/>
            <pc:sldMk cId="3874537634" sldId="314"/>
            <ac:spMk id="31" creationId="{9D06F699-EA29-6542-30B6-1087DFCDE08E}"/>
          </ac:spMkLst>
        </pc:spChg>
        <pc:spChg chg="add mod">
          <ac:chgData name="PABLO REINA JIMENEZ" userId="d9ea57a5-8485-4bff-a449-e5a53a070859" providerId="ADAL" clId="{57527A64-59B4-4AC6-BDA8-B075E9676CA0}" dt="2023-03-09T23:06:50.143" v="3316" actId="1076"/>
          <ac:spMkLst>
            <pc:docMk/>
            <pc:sldMk cId="3874537634" sldId="314"/>
            <ac:spMk id="3008" creationId="{0C03E5DE-A876-FCB4-D212-A781548C717A}"/>
          </ac:spMkLst>
        </pc:spChg>
        <pc:spChg chg="add mod">
          <ac:chgData name="PABLO REINA JIMENEZ" userId="d9ea57a5-8485-4bff-a449-e5a53a070859" providerId="ADAL" clId="{57527A64-59B4-4AC6-BDA8-B075E9676CA0}" dt="2023-03-09T23:06:50.143" v="3316" actId="1076"/>
          <ac:spMkLst>
            <pc:docMk/>
            <pc:sldMk cId="3874537634" sldId="314"/>
            <ac:spMk id="3009" creationId="{93FF7AE8-2FA7-218E-E325-F53734B36D57}"/>
          </ac:spMkLst>
        </pc:spChg>
        <pc:spChg chg="add mod">
          <ac:chgData name="PABLO REINA JIMENEZ" userId="d9ea57a5-8485-4bff-a449-e5a53a070859" providerId="ADAL" clId="{57527A64-59B4-4AC6-BDA8-B075E9676CA0}" dt="2023-03-09T23:06:50.143" v="3316" actId="1076"/>
          <ac:spMkLst>
            <pc:docMk/>
            <pc:sldMk cId="3874537634" sldId="314"/>
            <ac:spMk id="3010" creationId="{28CD1118-FCE1-7330-90A3-BFE978FE3035}"/>
          </ac:spMkLst>
        </pc:spChg>
        <pc:spChg chg="add del mod">
          <ac:chgData name="PABLO REINA JIMENEZ" userId="d9ea57a5-8485-4bff-a449-e5a53a070859" providerId="ADAL" clId="{57527A64-59B4-4AC6-BDA8-B075E9676CA0}" dt="2023-03-09T22:48:57.958" v="2708" actId="478"/>
          <ac:spMkLst>
            <pc:docMk/>
            <pc:sldMk cId="3874537634" sldId="314"/>
            <ac:spMk id="3011" creationId="{772489A1-100A-902B-A470-628431EEBDB8}"/>
          </ac:spMkLst>
        </pc:spChg>
        <pc:spChg chg="add mod">
          <ac:chgData name="PABLO REINA JIMENEZ" userId="d9ea57a5-8485-4bff-a449-e5a53a070859" providerId="ADAL" clId="{57527A64-59B4-4AC6-BDA8-B075E9676CA0}" dt="2023-03-09T23:06:50.143" v="3316" actId="1076"/>
          <ac:spMkLst>
            <pc:docMk/>
            <pc:sldMk cId="3874537634" sldId="314"/>
            <ac:spMk id="3012" creationId="{D2E8E427-E1C1-2332-D9BD-38F185BB5668}"/>
          </ac:spMkLst>
        </pc:spChg>
        <pc:spChg chg="add mod">
          <ac:chgData name="PABLO REINA JIMENEZ" userId="d9ea57a5-8485-4bff-a449-e5a53a070859" providerId="ADAL" clId="{57527A64-59B4-4AC6-BDA8-B075E9676CA0}" dt="2023-03-09T23:06:50.143" v="3316" actId="1076"/>
          <ac:spMkLst>
            <pc:docMk/>
            <pc:sldMk cId="3874537634" sldId="314"/>
            <ac:spMk id="3013" creationId="{160D6185-4E87-56AB-5B9A-ABB35FDA6F6E}"/>
          </ac:spMkLst>
        </pc:spChg>
        <pc:spChg chg="add mod">
          <ac:chgData name="PABLO REINA JIMENEZ" userId="d9ea57a5-8485-4bff-a449-e5a53a070859" providerId="ADAL" clId="{57527A64-59B4-4AC6-BDA8-B075E9676CA0}" dt="2023-03-09T23:06:50.143" v="3316" actId="1076"/>
          <ac:spMkLst>
            <pc:docMk/>
            <pc:sldMk cId="3874537634" sldId="314"/>
            <ac:spMk id="3014" creationId="{06EAC913-B174-5A54-B4C4-CE646EEBC652}"/>
          </ac:spMkLst>
        </pc:spChg>
        <pc:spChg chg="add mod">
          <ac:chgData name="PABLO REINA JIMENEZ" userId="d9ea57a5-8485-4bff-a449-e5a53a070859" providerId="ADAL" clId="{57527A64-59B4-4AC6-BDA8-B075E9676CA0}" dt="2023-03-09T23:06:50.143" v="3316" actId="1076"/>
          <ac:spMkLst>
            <pc:docMk/>
            <pc:sldMk cId="3874537634" sldId="314"/>
            <ac:spMk id="3015" creationId="{08029F6D-E333-C3E2-E8ED-D73B0D9D5C23}"/>
          </ac:spMkLst>
        </pc:spChg>
        <pc:spChg chg="add mod">
          <ac:chgData name="PABLO REINA JIMENEZ" userId="d9ea57a5-8485-4bff-a449-e5a53a070859" providerId="ADAL" clId="{57527A64-59B4-4AC6-BDA8-B075E9676CA0}" dt="2023-03-09T23:06:50.143" v="3316" actId="1076"/>
          <ac:spMkLst>
            <pc:docMk/>
            <pc:sldMk cId="3874537634" sldId="314"/>
            <ac:spMk id="3016" creationId="{7361AC6F-55F9-2E22-4907-E6CE6E4921D0}"/>
          </ac:spMkLst>
        </pc:spChg>
        <pc:spChg chg="add mod">
          <ac:chgData name="PABLO REINA JIMENEZ" userId="d9ea57a5-8485-4bff-a449-e5a53a070859" providerId="ADAL" clId="{57527A64-59B4-4AC6-BDA8-B075E9676CA0}" dt="2023-03-09T23:06:50.143" v="3316" actId="1076"/>
          <ac:spMkLst>
            <pc:docMk/>
            <pc:sldMk cId="3874537634" sldId="314"/>
            <ac:spMk id="3017" creationId="{C7CE9907-0F55-DC49-27E2-2C7721F652E5}"/>
          </ac:spMkLst>
        </pc:spChg>
        <pc:spChg chg="add mod">
          <ac:chgData name="PABLO REINA JIMENEZ" userId="d9ea57a5-8485-4bff-a449-e5a53a070859" providerId="ADAL" clId="{57527A64-59B4-4AC6-BDA8-B075E9676CA0}" dt="2023-03-09T23:06:50.143" v="3316" actId="1076"/>
          <ac:spMkLst>
            <pc:docMk/>
            <pc:sldMk cId="3874537634" sldId="314"/>
            <ac:spMk id="3018" creationId="{D87F3DEB-6B43-17CA-336E-EC8D669FB187}"/>
          </ac:spMkLst>
        </pc:spChg>
        <pc:spChg chg="add mod">
          <ac:chgData name="PABLO REINA JIMENEZ" userId="d9ea57a5-8485-4bff-a449-e5a53a070859" providerId="ADAL" clId="{57527A64-59B4-4AC6-BDA8-B075E9676CA0}" dt="2023-03-09T23:06:50.143" v="3316" actId="1076"/>
          <ac:spMkLst>
            <pc:docMk/>
            <pc:sldMk cId="3874537634" sldId="314"/>
            <ac:spMk id="3019" creationId="{3F65F36C-621D-55DA-D389-F0F29D008D2A}"/>
          </ac:spMkLst>
        </pc:spChg>
        <pc:spChg chg="del mod">
          <ac:chgData name="PABLO REINA JIMENEZ" userId="d9ea57a5-8485-4bff-a449-e5a53a070859" providerId="ADAL" clId="{57527A64-59B4-4AC6-BDA8-B075E9676CA0}" dt="2023-03-09T22:40:23.951" v="2466" actId="478"/>
          <ac:spMkLst>
            <pc:docMk/>
            <pc:sldMk cId="3874537634" sldId="314"/>
            <ac:spMk id="3030" creationId="{00000000-0000-0000-0000-000000000000}"/>
          </ac:spMkLst>
        </pc:spChg>
        <pc:spChg chg="del">
          <ac:chgData name="PABLO REINA JIMENEZ" userId="d9ea57a5-8485-4bff-a449-e5a53a070859" providerId="ADAL" clId="{57527A64-59B4-4AC6-BDA8-B075E9676CA0}" dt="2023-03-09T22:40:28.181" v="2468" actId="478"/>
          <ac:spMkLst>
            <pc:docMk/>
            <pc:sldMk cId="3874537634" sldId="314"/>
            <ac:spMk id="3042" creationId="{00000000-0000-0000-0000-000000000000}"/>
          </ac:spMkLst>
        </pc:spChg>
        <pc:picChg chg="add mod">
          <ac:chgData name="PABLO REINA JIMENEZ" userId="d9ea57a5-8485-4bff-a449-e5a53a070859" providerId="ADAL" clId="{57527A64-59B4-4AC6-BDA8-B075E9676CA0}" dt="2023-03-09T21:58:17.565" v="1888"/>
          <ac:picMkLst>
            <pc:docMk/>
            <pc:sldMk cId="3874537634" sldId="314"/>
            <ac:picMk id="17" creationId="{2B0C77D0-05B8-4764-EEF5-372B1462B47D}"/>
          </ac:picMkLst>
        </pc:picChg>
        <pc:picChg chg="add del mod">
          <ac:chgData name="PABLO REINA JIMENEZ" userId="d9ea57a5-8485-4bff-a449-e5a53a070859" providerId="ADAL" clId="{57527A64-59B4-4AC6-BDA8-B075E9676CA0}" dt="2023-03-09T22:53:03.249" v="2713" actId="478"/>
          <ac:picMkLst>
            <pc:docMk/>
            <pc:sldMk cId="3874537634" sldId="314"/>
            <ac:picMk id="26" creationId="{10B60F50-380F-5BD5-3DE0-65E6480AD549}"/>
          </ac:picMkLst>
        </pc:picChg>
        <pc:picChg chg="add mod">
          <ac:chgData name="PABLO REINA JIMENEZ" userId="d9ea57a5-8485-4bff-a449-e5a53a070859" providerId="ADAL" clId="{57527A64-59B4-4AC6-BDA8-B075E9676CA0}" dt="2023-03-09T23:06:53.337" v="3317" actId="1076"/>
          <ac:picMkLst>
            <pc:docMk/>
            <pc:sldMk cId="3874537634" sldId="314"/>
            <ac:picMk id="3074" creationId="{E8451A00-EA33-DF14-0F5A-CE713BAE8454}"/>
          </ac:picMkLst>
        </pc:picChg>
        <pc:cxnChg chg="add mod">
          <ac:chgData name="PABLO REINA JIMENEZ" userId="d9ea57a5-8485-4bff-a449-e5a53a070859" providerId="ADAL" clId="{57527A64-59B4-4AC6-BDA8-B075E9676CA0}" dt="2023-03-09T23:06:50.143" v="3316" actId="1076"/>
          <ac:cxnSpMkLst>
            <pc:docMk/>
            <pc:sldMk cId="3874537634" sldId="314"/>
            <ac:cxnSpMk id="28" creationId="{6C1C38BD-70B0-BCE0-75BB-66473A969E17}"/>
          </ac:cxnSpMkLst>
        </pc:cxnChg>
      </pc:sldChg>
      <pc:sldChg chg="add del">
        <pc:chgData name="PABLO REINA JIMENEZ" userId="d9ea57a5-8485-4bff-a449-e5a53a070859" providerId="ADAL" clId="{57527A64-59B4-4AC6-BDA8-B075E9676CA0}" dt="2023-03-09T20:07:16.286" v="5" actId="47"/>
        <pc:sldMkLst>
          <pc:docMk/>
          <pc:sldMk cId="2668903228" sldId="315"/>
        </pc:sldMkLst>
      </pc:sldChg>
      <pc:sldChg chg="addSp delSp modSp add mod">
        <pc:chgData name="PABLO REINA JIMENEZ" userId="d9ea57a5-8485-4bff-a449-e5a53a070859" providerId="ADAL" clId="{57527A64-59B4-4AC6-BDA8-B075E9676CA0}" dt="2023-03-09T22:06:39.529" v="2067" actId="108"/>
        <pc:sldMkLst>
          <pc:docMk/>
          <pc:sldMk cId="2805952331" sldId="315"/>
        </pc:sldMkLst>
        <pc:spChg chg="del">
          <ac:chgData name="PABLO REINA JIMENEZ" userId="d9ea57a5-8485-4bff-a449-e5a53a070859" providerId="ADAL" clId="{57527A64-59B4-4AC6-BDA8-B075E9676CA0}" dt="2023-03-09T20:08:32.788" v="68" actId="478"/>
          <ac:spMkLst>
            <pc:docMk/>
            <pc:sldMk cId="2805952331" sldId="315"/>
            <ac:spMk id="2" creationId="{168339A1-D1C2-17AD-02F8-77295B0B44F9}"/>
          </ac:spMkLst>
        </pc:spChg>
        <pc:spChg chg="add mod ord">
          <ac:chgData name="PABLO REINA JIMENEZ" userId="d9ea57a5-8485-4bff-a449-e5a53a070859" providerId="ADAL" clId="{57527A64-59B4-4AC6-BDA8-B075E9676CA0}" dt="2023-03-09T21:55:55.564" v="1863" actId="167"/>
          <ac:spMkLst>
            <pc:docMk/>
            <pc:sldMk cId="2805952331" sldId="315"/>
            <ac:spMk id="2" creationId="{6D13B49D-412C-CEC8-9F17-8639C6335F04}"/>
          </ac:spMkLst>
        </pc:spChg>
        <pc:spChg chg="del">
          <ac:chgData name="PABLO REINA JIMENEZ" userId="d9ea57a5-8485-4bff-a449-e5a53a070859" providerId="ADAL" clId="{57527A64-59B4-4AC6-BDA8-B075E9676CA0}" dt="2023-03-09T21:58:03.837" v="1881" actId="478"/>
          <ac:spMkLst>
            <pc:docMk/>
            <pc:sldMk cId="2805952331" sldId="315"/>
            <ac:spMk id="8" creationId="{7ABB06C4-A66C-7C3A-2603-98FCFDC289DC}"/>
          </ac:spMkLst>
        </pc:spChg>
        <pc:spChg chg="del">
          <ac:chgData name="PABLO REINA JIMENEZ" userId="d9ea57a5-8485-4bff-a449-e5a53a070859" providerId="ADAL" clId="{57527A64-59B4-4AC6-BDA8-B075E9676CA0}" dt="2023-03-09T21:58:03.837" v="1881" actId="478"/>
          <ac:spMkLst>
            <pc:docMk/>
            <pc:sldMk cId="2805952331" sldId="315"/>
            <ac:spMk id="9" creationId="{17F0CAEF-1194-DDB5-3361-4E15CDC509A1}"/>
          </ac:spMkLst>
        </pc:spChg>
        <pc:spChg chg="mod">
          <ac:chgData name="PABLO REINA JIMENEZ" userId="d9ea57a5-8485-4bff-a449-e5a53a070859" providerId="ADAL" clId="{57527A64-59B4-4AC6-BDA8-B075E9676CA0}" dt="2023-03-09T22:01:48.029" v="1917" actId="20577"/>
          <ac:spMkLst>
            <pc:docMk/>
            <pc:sldMk cId="2805952331" sldId="315"/>
            <ac:spMk id="10" creationId="{72BB362C-76A8-AAFB-9925-CBBB6DBB15BD}"/>
          </ac:spMkLst>
        </pc:spChg>
        <pc:spChg chg="add del mod">
          <ac:chgData name="PABLO REINA JIMENEZ" userId="d9ea57a5-8485-4bff-a449-e5a53a070859" providerId="ADAL" clId="{57527A64-59B4-4AC6-BDA8-B075E9676CA0}" dt="2023-03-09T22:04:06.720" v="2032" actId="478"/>
          <ac:spMkLst>
            <pc:docMk/>
            <pc:sldMk cId="2805952331" sldId="315"/>
            <ac:spMk id="11" creationId="{89978866-032C-2C91-0FED-0A79E0736F3A}"/>
          </ac:spMkLst>
        </pc:spChg>
        <pc:spChg chg="add del mod">
          <ac:chgData name="PABLO REINA JIMENEZ" userId="d9ea57a5-8485-4bff-a449-e5a53a070859" providerId="ADAL" clId="{57527A64-59B4-4AC6-BDA8-B075E9676CA0}" dt="2023-03-09T22:04:07.790" v="2034" actId="478"/>
          <ac:spMkLst>
            <pc:docMk/>
            <pc:sldMk cId="2805952331" sldId="315"/>
            <ac:spMk id="13" creationId="{559E75FB-FC6C-6403-71F9-A024777E26AA}"/>
          </ac:spMkLst>
        </pc:spChg>
        <pc:spChg chg="add del mod">
          <ac:chgData name="PABLO REINA JIMENEZ" userId="d9ea57a5-8485-4bff-a449-e5a53a070859" providerId="ADAL" clId="{57527A64-59B4-4AC6-BDA8-B075E9676CA0}" dt="2023-03-09T22:04:07.233" v="2033" actId="478"/>
          <ac:spMkLst>
            <pc:docMk/>
            <pc:sldMk cId="2805952331" sldId="315"/>
            <ac:spMk id="14" creationId="{C6566A50-145B-34A1-E6F7-A5FBE056242C}"/>
          </ac:spMkLst>
        </pc:spChg>
        <pc:spChg chg="add del mod">
          <ac:chgData name="PABLO REINA JIMENEZ" userId="d9ea57a5-8485-4bff-a449-e5a53a070859" providerId="ADAL" clId="{57527A64-59B4-4AC6-BDA8-B075E9676CA0}" dt="2023-03-09T22:04:08.639" v="2036" actId="478"/>
          <ac:spMkLst>
            <pc:docMk/>
            <pc:sldMk cId="2805952331" sldId="315"/>
            <ac:spMk id="15" creationId="{2DFCEB36-A516-1109-19D0-69A514288B1F}"/>
          </ac:spMkLst>
        </pc:spChg>
        <pc:spChg chg="del">
          <ac:chgData name="PABLO REINA JIMENEZ" userId="d9ea57a5-8485-4bff-a449-e5a53a070859" providerId="ADAL" clId="{57527A64-59B4-4AC6-BDA8-B075E9676CA0}" dt="2023-03-09T21:58:03.837" v="1881" actId="478"/>
          <ac:spMkLst>
            <pc:docMk/>
            <pc:sldMk cId="2805952331" sldId="315"/>
            <ac:spMk id="16" creationId="{E7B4BD2D-9E7D-2556-4F0C-4812D016ADC9}"/>
          </ac:spMkLst>
        </pc:spChg>
        <pc:spChg chg="add del mod ord">
          <ac:chgData name="PABLO REINA JIMENEZ" userId="d9ea57a5-8485-4bff-a449-e5a53a070859" providerId="ADAL" clId="{57527A64-59B4-4AC6-BDA8-B075E9676CA0}" dt="2023-03-09T21:55:52.125" v="1861" actId="478"/>
          <ac:spMkLst>
            <pc:docMk/>
            <pc:sldMk cId="2805952331" sldId="315"/>
            <ac:spMk id="17" creationId="{D9BD4F0C-8156-D9D6-F672-8B80D5A8853E}"/>
          </ac:spMkLst>
        </pc:spChg>
        <pc:spChg chg="add mod">
          <ac:chgData name="PABLO REINA JIMENEZ" userId="d9ea57a5-8485-4bff-a449-e5a53a070859" providerId="ADAL" clId="{57527A64-59B4-4AC6-BDA8-B075E9676CA0}" dt="2023-03-09T21:58:04.245" v="1882"/>
          <ac:spMkLst>
            <pc:docMk/>
            <pc:sldMk cId="2805952331" sldId="315"/>
            <ac:spMk id="18" creationId="{6B166494-FBC7-2CD8-E0FD-6510804A9CCB}"/>
          </ac:spMkLst>
        </pc:spChg>
        <pc:spChg chg="add mod">
          <ac:chgData name="PABLO REINA JIMENEZ" userId="d9ea57a5-8485-4bff-a449-e5a53a070859" providerId="ADAL" clId="{57527A64-59B4-4AC6-BDA8-B075E9676CA0}" dt="2023-03-09T22:06:39.529" v="2067" actId="108"/>
          <ac:spMkLst>
            <pc:docMk/>
            <pc:sldMk cId="2805952331" sldId="315"/>
            <ac:spMk id="20" creationId="{84BC3B4E-2B95-2DBC-44A7-B5EC4CC50DAB}"/>
          </ac:spMkLst>
        </pc:spChg>
        <pc:spChg chg="mod">
          <ac:chgData name="PABLO REINA JIMENEZ" userId="d9ea57a5-8485-4bff-a449-e5a53a070859" providerId="ADAL" clId="{57527A64-59B4-4AC6-BDA8-B075E9676CA0}" dt="2023-03-09T20:13:14.850" v="154" actId="14100"/>
          <ac:spMkLst>
            <pc:docMk/>
            <pc:sldMk cId="2805952331" sldId="315"/>
            <ac:spMk id="3030" creationId="{00000000-0000-0000-0000-000000000000}"/>
          </ac:spMkLst>
        </pc:spChg>
        <pc:picChg chg="add mod">
          <ac:chgData name="PABLO REINA JIMENEZ" userId="d9ea57a5-8485-4bff-a449-e5a53a070859" providerId="ADAL" clId="{57527A64-59B4-4AC6-BDA8-B075E9676CA0}" dt="2023-03-09T21:58:04.245" v="1882"/>
          <ac:picMkLst>
            <pc:docMk/>
            <pc:sldMk cId="2805952331" sldId="315"/>
            <ac:picMk id="19" creationId="{7E4B046C-0BD3-71C7-1163-0D055BC8F1A2}"/>
          </ac:picMkLst>
        </pc:picChg>
        <pc:picChg chg="add mod">
          <ac:chgData name="PABLO REINA JIMENEZ" userId="d9ea57a5-8485-4bff-a449-e5a53a070859" providerId="ADAL" clId="{57527A64-59B4-4AC6-BDA8-B075E9676CA0}" dt="2023-03-09T22:05:08.994" v="2057" actId="1076"/>
          <ac:picMkLst>
            <pc:docMk/>
            <pc:sldMk cId="2805952331" sldId="315"/>
            <ac:picMk id="1026" creationId="{D03CDF38-3597-6ACE-2F0F-AAEB6BB1E364}"/>
          </ac:picMkLst>
        </pc:picChg>
        <pc:picChg chg="add mod">
          <ac:chgData name="PABLO REINA JIMENEZ" userId="d9ea57a5-8485-4bff-a449-e5a53a070859" providerId="ADAL" clId="{57527A64-59B4-4AC6-BDA8-B075E9676CA0}" dt="2023-03-09T22:06:28.937" v="2066" actId="1076"/>
          <ac:picMkLst>
            <pc:docMk/>
            <pc:sldMk cId="2805952331" sldId="315"/>
            <ac:picMk id="1028" creationId="{2A98D440-FEE3-180E-4F86-B7CBBFB2FB65}"/>
          </ac:picMkLst>
        </pc:picChg>
        <pc:picChg chg="add mod">
          <ac:chgData name="PABLO REINA JIMENEZ" userId="d9ea57a5-8485-4bff-a449-e5a53a070859" providerId="ADAL" clId="{57527A64-59B4-4AC6-BDA8-B075E9676CA0}" dt="2023-03-09T22:06:23.033" v="2065" actId="1076"/>
          <ac:picMkLst>
            <pc:docMk/>
            <pc:sldMk cId="2805952331" sldId="315"/>
            <ac:picMk id="1030" creationId="{12EFC77F-C09F-C142-D887-FE88739934F4}"/>
          </ac:picMkLst>
        </pc:picChg>
      </pc:sldChg>
      <pc:sldChg chg="modSp add mod">
        <pc:chgData name="PABLO REINA JIMENEZ" userId="d9ea57a5-8485-4bff-a449-e5a53a070859" providerId="ADAL" clId="{57527A64-59B4-4AC6-BDA8-B075E9676CA0}" dt="2023-03-09T20:09:18.404" v="110" actId="20577"/>
        <pc:sldMkLst>
          <pc:docMk/>
          <pc:sldMk cId="3202813082" sldId="316"/>
        </pc:sldMkLst>
        <pc:spChg chg="mod">
          <ac:chgData name="PABLO REINA JIMENEZ" userId="d9ea57a5-8485-4bff-a449-e5a53a070859" providerId="ADAL" clId="{57527A64-59B4-4AC6-BDA8-B075E9676CA0}" dt="2023-03-09T20:09:12.713" v="97" actId="20577"/>
          <ac:spMkLst>
            <pc:docMk/>
            <pc:sldMk cId="3202813082" sldId="316"/>
            <ac:spMk id="10" creationId="{72BB362C-76A8-AAFB-9925-CBBB6DBB15BD}"/>
          </ac:spMkLst>
        </pc:spChg>
        <pc:spChg chg="mod">
          <ac:chgData name="PABLO REINA JIMENEZ" userId="d9ea57a5-8485-4bff-a449-e5a53a070859" providerId="ADAL" clId="{57527A64-59B4-4AC6-BDA8-B075E9676CA0}" dt="2023-03-09T20:09:18.404" v="110" actId="20577"/>
          <ac:spMkLst>
            <pc:docMk/>
            <pc:sldMk cId="3202813082" sldId="316"/>
            <ac:spMk id="13" creationId="{559E75FB-FC6C-6403-71F9-A024777E26AA}"/>
          </ac:spMkLst>
        </pc:spChg>
      </pc:sldChg>
      <pc:sldChg chg="ord">
        <pc:chgData name="PABLO REINA JIMENEZ" userId="d9ea57a5-8485-4bff-a449-e5a53a070859" providerId="ADAL" clId="{57527A64-59B4-4AC6-BDA8-B075E9676CA0}" dt="2023-03-10T16:30:32.630" v="3384"/>
        <pc:sldMkLst>
          <pc:docMk/>
          <pc:sldMk cId="4216049295" sldId="317"/>
        </pc:sldMkLst>
      </pc:sldChg>
      <pc:sldChg chg="addSp delSp modSp mod">
        <pc:chgData name="PABLO REINA JIMENEZ" userId="d9ea57a5-8485-4bff-a449-e5a53a070859" providerId="ADAL" clId="{57527A64-59B4-4AC6-BDA8-B075E9676CA0}" dt="2023-03-10T16:31:06.451" v="3388"/>
        <pc:sldMkLst>
          <pc:docMk/>
          <pc:sldMk cId="59546029" sldId="321"/>
        </pc:sldMkLst>
        <pc:spChg chg="add mod">
          <ac:chgData name="PABLO REINA JIMENEZ" userId="d9ea57a5-8485-4bff-a449-e5a53a070859" providerId="ADAL" clId="{57527A64-59B4-4AC6-BDA8-B075E9676CA0}" dt="2023-03-10T16:31:06.451" v="3388"/>
          <ac:spMkLst>
            <pc:docMk/>
            <pc:sldMk cId="59546029" sldId="321"/>
            <ac:spMk id="2" creationId="{49AC64B5-F593-2FAF-0E30-2495E291DCAF}"/>
          </ac:spMkLst>
        </pc:spChg>
        <pc:spChg chg="add mod">
          <ac:chgData name="PABLO REINA JIMENEZ" userId="d9ea57a5-8485-4bff-a449-e5a53a070859" providerId="ADAL" clId="{57527A64-59B4-4AC6-BDA8-B075E9676CA0}" dt="2023-03-10T16:31:06.451" v="3388"/>
          <ac:spMkLst>
            <pc:docMk/>
            <pc:sldMk cId="59546029" sldId="321"/>
            <ac:spMk id="8" creationId="{273DB32B-E5D5-9A74-CA6A-215F1FDBBD5A}"/>
          </ac:spMkLst>
        </pc:spChg>
        <pc:spChg chg="del mod">
          <ac:chgData name="PABLO REINA JIMENEZ" userId="d9ea57a5-8485-4bff-a449-e5a53a070859" providerId="ADAL" clId="{57527A64-59B4-4AC6-BDA8-B075E9676CA0}" dt="2023-03-10T16:31:02.199" v="3386" actId="478"/>
          <ac:spMkLst>
            <pc:docMk/>
            <pc:sldMk cId="59546029" sldId="321"/>
            <ac:spMk id="13" creationId="{559E75FB-FC6C-6403-71F9-A024777E26AA}"/>
          </ac:spMkLst>
        </pc:spChg>
        <pc:spChg chg="del">
          <ac:chgData name="PABLO REINA JIMENEZ" userId="d9ea57a5-8485-4bff-a449-e5a53a070859" providerId="ADAL" clId="{57527A64-59B4-4AC6-BDA8-B075E9676CA0}" dt="2023-03-10T16:31:02.820" v="3387" actId="478"/>
          <ac:spMkLst>
            <pc:docMk/>
            <pc:sldMk cId="59546029" sldId="321"/>
            <ac:spMk id="15" creationId="{2DFCEB36-A516-1109-19D0-69A514288B1F}"/>
          </ac:spMkLst>
        </pc:spChg>
      </pc:sldChg>
      <pc:sldChg chg="addSp delSp modSp del mod">
        <pc:chgData name="PABLO REINA JIMENEZ" userId="d9ea57a5-8485-4bff-a449-e5a53a070859" providerId="ADAL" clId="{57527A64-59B4-4AC6-BDA8-B075E9676CA0}" dt="2023-03-09T22:01:38.617" v="1912" actId="47"/>
        <pc:sldMkLst>
          <pc:docMk/>
          <pc:sldMk cId="661308880" sldId="322"/>
        </pc:sldMkLst>
        <pc:spChg chg="add mod ord">
          <ac:chgData name="PABLO REINA JIMENEZ" userId="d9ea57a5-8485-4bff-a449-e5a53a070859" providerId="ADAL" clId="{57527A64-59B4-4AC6-BDA8-B075E9676CA0}" dt="2023-03-09T21:55:49.192" v="1860" actId="167"/>
          <ac:spMkLst>
            <pc:docMk/>
            <pc:sldMk cId="661308880" sldId="322"/>
            <ac:spMk id="2" creationId="{0DCFBF1D-8955-DA7F-E8CF-152DFFB5C2DD}"/>
          </ac:spMkLst>
        </pc:spChg>
        <pc:spChg chg="del">
          <ac:chgData name="PABLO REINA JIMENEZ" userId="d9ea57a5-8485-4bff-a449-e5a53a070859" providerId="ADAL" clId="{57527A64-59B4-4AC6-BDA8-B075E9676CA0}" dt="2023-03-09T21:57:54.569" v="1876" actId="478"/>
          <ac:spMkLst>
            <pc:docMk/>
            <pc:sldMk cId="661308880" sldId="322"/>
            <ac:spMk id="8" creationId="{7ABB06C4-A66C-7C3A-2603-98FCFDC289DC}"/>
          </ac:spMkLst>
        </pc:spChg>
        <pc:spChg chg="del">
          <ac:chgData name="PABLO REINA JIMENEZ" userId="d9ea57a5-8485-4bff-a449-e5a53a070859" providerId="ADAL" clId="{57527A64-59B4-4AC6-BDA8-B075E9676CA0}" dt="2023-03-09T21:57:54.569" v="1876" actId="478"/>
          <ac:spMkLst>
            <pc:docMk/>
            <pc:sldMk cId="661308880" sldId="322"/>
            <ac:spMk id="9" creationId="{17F0CAEF-1194-DDB5-3361-4E15CDC509A1}"/>
          </ac:spMkLst>
        </pc:spChg>
        <pc:spChg chg="mod">
          <ac:chgData name="PABLO REINA JIMENEZ" userId="d9ea57a5-8485-4bff-a449-e5a53a070859" providerId="ADAL" clId="{57527A64-59B4-4AC6-BDA8-B075E9676CA0}" dt="2023-03-09T22:00:43.496" v="1907" actId="1076"/>
          <ac:spMkLst>
            <pc:docMk/>
            <pc:sldMk cId="661308880" sldId="322"/>
            <ac:spMk id="11" creationId="{89978866-032C-2C91-0FED-0A79E0736F3A}"/>
          </ac:spMkLst>
        </pc:spChg>
        <pc:spChg chg="del">
          <ac:chgData name="PABLO REINA JIMENEZ" userId="d9ea57a5-8485-4bff-a449-e5a53a070859" providerId="ADAL" clId="{57527A64-59B4-4AC6-BDA8-B075E9676CA0}" dt="2023-03-09T21:57:58.309" v="1879" actId="478"/>
          <ac:spMkLst>
            <pc:docMk/>
            <pc:sldMk cId="661308880" sldId="322"/>
            <ac:spMk id="16" creationId="{E7B4BD2D-9E7D-2556-4F0C-4812D016ADC9}"/>
          </ac:spMkLst>
        </pc:spChg>
        <pc:spChg chg="del">
          <ac:chgData name="PABLO REINA JIMENEZ" userId="d9ea57a5-8485-4bff-a449-e5a53a070859" providerId="ADAL" clId="{57527A64-59B4-4AC6-BDA8-B075E9676CA0}" dt="2023-03-09T21:55:46.548" v="1858" actId="478"/>
          <ac:spMkLst>
            <pc:docMk/>
            <pc:sldMk cId="661308880" sldId="322"/>
            <ac:spMk id="17" creationId="{DB8FE123-A8BD-79AF-6954-A49F07AFF39B}"/>
          </ac:spMkLst>
        </pc:spChg>
        <pc:spChg chg="add del mod">
          <ac:chgData name="PABLO REINA JIMENEZ" userId="d9ea57a5-8485-4bff-a449-e5a53a070859" providerId="ADAL" clId="{57527A64-59B4-4AC6-BDA8-B075E9676CA0}" dt="2023-03-09T21:57:55.793" v="1878"/>
          <ac:spMkLst>
            <pc:docMk/>
            <pc:sldMk cId="661308880" sldId="322"/>
            <ac:spMk id="18" creationId="{B9FC45FE-AD35-8BCE-D7D0-F5F45760C051}"/>
          </ac:spMkLst>
        </pc:spChg>
        <pc:spChg chg="add mod">
          <ac:chgData name="PABLO REINA JIMENEZ" userId="d9ea57a5-8485-4bff-a449-e5a53a070859" providerId="ADAL" clId="{57527A64-59B4-4AC6-BDA8-B075E9676CA0}" dt="2023-03-09T21:57:58.853" v="1880"/>
          <ac:spMkLst>
            <pc:docMk/>
            <pc:sldMk cId="661308880" sldId="322"/>
            <ac:spMk id="20" creationId="{5893D1B3-BD1E-62D4-83A3-8AB81067F405}"/>
          </ac:spMkLst>
        </pc:spChg>
        <pc:spChg chg="add del mod">
          <ac:chgData name="PABLO REINA JIMENEZ" userId="d9ea57a5-8485-4bff-a449-e5a53a070859" providerId="ADAL" clId="{57527A64-59B4-4AC6-BDA8-B075E9676CA0}" dt="2023-03-09T22:00:40.708" v="1906" actId="478"/>
          <ac:spMkLst>
            <pc:docMk/>
            <pc:sldMk cId="661308880" sldId="322"/>
            <ac:spMk id="22" creationId="{47D23AFD-2E86-A900-7FF7-1BEF2D7CB33D}"/>
          </ac:spMkLst>
        </pc:spChg>
        <pc:spChg chg="add mod">
          <ac:chgData name="PABLO REINA JIMENEZ" userId="d9ea57a5-8485-4bff-a449-e5a53a070859" providerId="ADAL" clId="{57527A64-59B4-4AC6-BDA8-B075E9676CA0}" dt="2023-03-09T22:01:12.987" v="1911" actId="14100"/>
          <ac:spMkLst>
            <pc:docMk/>
            <pc:sldMk cId="661308880" sldId="322"/>
            <ac:spMk id="23" creationId="{C937E4A5-D4DE-544E-AAD1-E0E181681ED1}"/>
          </ac:spMkLst>
        </pc:spChg>
        <pc:picChg chg="add del mod">
          <ac:chgData name="PABLO REINA JIMENEZ" userId="d9ea57a5-8485-4bff-a449-e5a53a070859" providerId="ADAL" clId="{57527A64-59B4-4AC6-BDA8-B075E9676CA0}" dt="2023-03-09T21:57:55.793" v="1878"/>
          <ac:picMkLst>
            <pc:docMk/>
            <pc:sldMk cId="661308880" sldId="322"/>
            <ac:picMk id="19" creationId="{12396DB8-0904-E99B-22C5-781684C7EAD2}"/>
          </ac:picMkLst>
        </pc:picChg>
        <pc:picChg chg="add mod">
          <ac:chgData name="PABLO REINA JIMENEZ" userId="d9ea57a5-8485-4bff-a449-e5a53a070859" providerId="ADAL" clId="{57527A64-59B4-4AC6-BDA8-B075E9676CA0}" dt="2023-03-09T21:57:58.853" v="1880"/>
          <ac:picMkLst>
            <pc:docMk/>
            <pc:sldMk cId="661308880" sldId="322"/>
            <ac:picMk id="21" creationId="{B5820341-C0AF-AE4D-42D1-04AEB1739E2C}"/>
          </ac:picMkLst>
        </pc:picChg>
      </pc:sldChg>
      <pc:sldChg chg="add">
        <pc:chgData name="PABLO REINA JIMENEZ" userId="d9ea57a5-8485-4bff-a449-e5a53a070859" providerId="ADAL" clId="{57527A64-59B4-4AC6-BDA8-B075E9676CA0}" dt="2023-03-09T21:59:19.344" v="1896"/>
        <pc:sldMkLst>
          <pc:docMk/>
          <pc:sldMk cId="818023955" sldId="323"/>
        </pc:sldMkLst>
      </pc:sldChg>
      <pc:sldChg chg="addSp delSp modSp add mod">
        <pc:chgData name="PABLO REINA JIMENEZ" userId="d9ea57a5-8485-4bff-a449-e5a53a070859" providerId="ADAL" clId="{57527A64-59B4-4AC6-BDA8-B075E9676CA0}" dt="2023-03-09T22:40:12.480" v="2465" actId="1076"/>
        <pc:sldMkLst>
          <pc:docMk/>
          <pc:sldMk cId="4273719709" sldId="324"/>
        </pc:sldMkLst>
        <pc:spChg chg="add del mod">
          <ac:chgData name="PABLO REINA JIMENEZ" userId="d9ea57a5-8485-4bff-a449-e5a53a070859" providerId="ADAL" clId="{57527A64-59B4-4AC6-BDA8-B075E9676CA0}" dt="2023-03-09T22:07:00.128" v="2071" actId="478"/>
          <ac:spMkLst>
            <pc:docMk/>
            <pc:sldMk cId="4273719709" sldId="324"/>
            <ac:spMk id="9" creationId="{54F06128-648F-2998-B0C5-1A74F67AED51}"/>
          </ac:spMkLst>
        </pc:spChg>
        <pc:spChg chg="del">
          <ac:chgData name="PABLO REINA JIMENEZ" userId="d9ea57a5-8485-4bff-a449-e5a53a070859" providerId="ADAL" clId="{57527A64-59B4-4AC6-BDA8-B075E9676CA0}" dt="2023-03-09T22:06:58.446" v="2070" actId="478"/>
          <ac:spMkLst>
            <pc:docMk/>
            <pc:sldMk cId="4273719709" sldId="324"/>
            <ac:spMk id="10" creationId="{72BB362C-76A8-AAFB-9925-CBBB6DBB15BD}"/>
          </ac:spMkLst>
        </pc:spChg>
        <pc:spChg chg="del">
          <ac:chgData name="PABLO REINA JIMENEZ" userId="d9ea57a5-8485-4bff-a449-e5a53a070859" providerId="ADAL" clId="{57527A64-59B4-4AC6-BDA8-B075E9676CA0}" dt="2023-03-09T22:06:56.777" v="2069" actId="478"/>
          <ac:spMkLst>
            <pc:docMk/>
            <pc:sldMk cId="4273719709" sldId="324"/>
            <ac:spMk id="11" creationId="{89978866-032C-2C91-0FED-0A79E0736F3A}"/>
          </ac:spMkLst>
        </pc:spChg>
        <pc:spChg chg="del">
          <ac:chgData name="PABLO REINA JIMENEZ" userId="d9ea57a5-8485-4bff-a449-e5a53a070859" providerId="ADAL" clId="{57527A64-59B4-4AC6-BDA8-B075E9676CA0}" dt="2023-03-09T22:06:58.446" v="2070" actId="478"/>
          <ac:spMkLst>
            <pc:docMk/>
            <pc:sldMk cId="4273719709" sldId="324"/>
            <ac:spMk id="12" creationId="{FEBA9B20-38B0-7E91-FDEC-18E1EE993849}"/>
          </ac:spMkLst>
        </pc:spChg>
        <pc:spChg chg="del mod">
          <ac:chgData name="PABLO REINA JIMENEZ" userId="d9ea57a5-8485-4bff-a449-e5a53a070859" providerId="ADAL" clId="{57527A64-59B4-4AC6-BDA8-B075E9676CA0}" dt="2023-03-09T22:23:14.041" v="2394" actId="478"/>
          <ac:spMkLst>
            <pc:docMk/>
            <pc:sldMk cId="4273719709" sldId="324"/>
            <ac:spMk id="13" creationId="{559E75FB-FC6C-6403-71F9-A024777E26AA}"/>
          </ac:spMkLst>
        </pc:spChg>
        <pc:spChg chg="del mod">
          <ac:chgData name="PABLO REINA JIMENEZ" userId="d9ea57a5-8485-4bff-a449-e5a53a070859" providerId="ADAL" clId="{57527A64-59B4-4AC6-BDA8-B075E9676CA0}" dt="2023-03-09T22:25:13.418" v="2429" actId="478"/>
          <ac:spMkLst>
            <pc:docMk/>
            <pc:sldMk cId="4273719709" sldId="324"/>
            <ac:spMk id="14" creationId="{C6566A50-145B-34A1-E6F7-A5FBE056242C}"/>
          </ac:spMkLst>
        </pc:spChg>
        <pc:spChg chg="del mod">
          <ac:chgData name="PABLO REINA JIMENEZ" userId="d9ea57a5-8485-4bff-a449-e5a53a070859" providerId="ADAL" clId="{57527A64-59B4-4AC6-BDA8-B075E9676CA0}" dt="2023-03-09T22:23:14.041" v="2394" actId="478"/>
          <ac:spMkLst>
            <pc:docMk/>
            <pc:sldMk cId="4273719709" sldId="324"/>
            <ac:spMk id="15" creationId="{2DFCEB36-A516-1109-19D0-69A514288B1F}"/>
          </ac:spMkLst>
        </pc:spChg>
        <pc:spChg chg="add mod">
          <ac:chgData name="PABLO REINA JIMENEZ" userId="d9ea57a5-8485-4bff-a449-e5a53a070859" providerId="ADAL" clId="{57527A64-59B4-4AC6-BDA8-B075E9676CA0}" dt="2023-03-09T22:24:52.988" v="2428" actId="113"/>
          <ac:spMkLst>
            <pc:docMk/>
            <pc:sldMk cId="4273719709" sldId="324"/>
            <ac:spMk id="16" creationId="{AB074B0C-785E-58A5-2782-5880FBBDE309}"/>
          </ac:spMkLst>
        </pc:spChg>
        <pc:spChg chg="add del mod">
          <ac:chgData name="PABLO REINA JIMENEZ" userId="d9ea57a5-8485-4bff-a449-e5a53a070859" providerId="ADAL" clId="{57527A64-59B4-4AC6-BDA8-B075E9676CA0}" dt="2023-03-09T22:23:00.368" v="2387" actId="478"/>
          <ac:spMkLst>
            <pc:docMk/>
            <pc:sldMk cId="4273719709" sldId="324"/>
            <ac:spMk id="21" creationId="{E49BB2D4-BE79-8AC4-E32F-ED21422A6CD9}"/>
          </ac:spMkLst>
        </pc:spChg>
        <pc:spChg chg="add mod">
          <ac:chgData name="PABLO REINA JIMENEZ" userId="d9ea57a5-8485-4bff-a449-e5a53a070859" providerId="ADAL" clId="{57527A64-59B4-4AC6-BDA8-B075E9676CA0}" dt="2023-03-09T22:23:11.414" v="2393" actId="20577"/>
          <ac:spMkLst>
            <pc:docMk/>
            <pc:sldMk cId="4273719709" sldId="324"/>
            <ac:spMk id="22" creationId="{AC02CAAA-2DA1-84C1-0F0D-F287E0087348}"/>
          </ac:spMkLst>
        </pc:spChg>
        <pc:spChg chg="add mod">
          <ac:chgData name="PABLO REINA JIMENEZ" userId="d9ea57a5-8485-4bff-a449-e5a53a070859" providerId="ADAL" clId="{57527A64-59B4-4AC6-BDA8-B075E9676CA0}" dt="2023-03-09T22:23:08.605" v="2388"/>
          <ac:spMkLst>
            <pc:docMk/>
            <pc:sldMk cId="4273719709" sldId="324"/>
            <ac:spMk id="23" creationId="{72872E8C-A049-7D7C-B9D1-7748C63D7153}"/>
          </ac:spMkLst>
        </pc:spChg>
        <pc:spChg chg="del">
          <ac:chgData name="PABLO REINA JIMENEZ" userId="d9ea57a5-8485-4bff-a449-e5a53a070859" providerId="ADAL" clId="{57527A64-59B4-4AC6-BDA8-B075E9676CA0}" dt="2023-03-09T22:22:58.393" v="2386" actId="478"/>
          <ac:spMkLst>
            <pc:docMk/>
            <pc:sldMk cId="4273719709" sldId="324"/>
            <ac:spMk id="3030" creationId="{00000000-0000-0000-0000-000000000000}"/>
          </ac:spMkLst>
        </pc:spChg>
        <pc:spChg chg="del">
          <ac:chgData name="PABLO REINA JIMENEZ" userId="d9ea57a5-8485-4bff-a449-e5a53a070859" providerId="ADAL" clId="{57527A64-59B4-4AC6-BDA8-B075E9676CA0}" dt="2023-03-09T22:22:57.108" v="2385" actId="478"/>
          <ac:spMkLst>
            <pc:docMk/>
            <pc:sldMk cId="4273719709" sldId="324"/>
            <ac:spMk id="3042" creationId="{00000000-0000-0000-0000-000000000000}"/>
          </ac:spMkLst>
        </pc:spChg>
        <pc:picChg chg="add mod">
          <ac:chgData name="PABLO REINA JIMENEZ" userId="d9ea57a5-8485-4bff-a449-e5a53a070859" providerId="ADAL" clId="{57527A64-59B4-4AC6-BDA8-B075E9676CA0}" dt="2023-03-09T22:40:04.472" v="2463" actId="1076"/>
          <ac:picMkLst>
            <pc:docMk/>
            <pc:sldMk cId="4273719709" sldId="324"/>
            <ac:picMk id="19" creationId="{12252E8D-6E32-65DC-AA4D-F03DCDD0C97E}"/>
          </ac:picMkLst>
        </pc:picChg>
        <pc:picChg chg="add del">
          <ac:chgData name="PABLO REINA JIMENEZ" userId="d9ea57a5-8485-4bff-a449-e5a53a070859" providerId="ADAL" clId="{57527A64-59B4-4AC6-BDA8-B075E9676CA0}" dt="2023-03-09T22:38:03.150" v="2451" actId="22"/>
          <ac:picMkLst>
            <pc:docMk/>
            <pc:sldMk cId="4273719709" sldId="324"/>
            <ac:picMk id="25" creationId="{408E4F22-54BB-FA37-C3CD-9BF3443E1253}"/>
          </ac:picMkLst>
        </pc:picChg>
        <pc:picChg chg="add mod">
          <ac:chgData name="PABLO REINA JIMENEZ" userId="d9ea57a5-8485-4bff-a449-e5a53a070859" providerId="ADAL" clId="{57527A64-59B4-4AC6-BDA8-B075E9676CA0}" dt="2023-03-09T22:28:03.384" v="2446" actId="1076"/>
          <ac:picMkLst>
            <pc:docMk/>
            <pc:sldMk cId="4273719709" sldId="324"/>
            <ac:picMk id="2050" creationId="{829B871C-A098-95D7-BE1D-F431DD7E4CAF}"/>
          </ac:picMkLst>
        </pc:picChg>
        <pc:picChg chg="add mod">
          <ac:chgData name="PABLO REINA JIMENEZ" userId="d9ea57a5-8485-4bff-a449-e5a53a070859" providerId="ADAL" clId="{57527A64-59B4-4AC6-BDA8-B075E9676CA0}" dt="2023-03-09T22:28:10.748" v="2449" actId="1076"/>
          <ac:picMkLst>
            <pc:docMk/>
            <pc:sldMk cId="4273719709" sldId="324"/>
            <ac:picMk id="2052" creationId="{3DD22420-8D2F-B2F8-0B13-BC13650B921E}"/>
          </ac:picMkLst>
        </pc:picChg>
        <pc:picChg chg="add mod">
          <ac:chgData name="PABLO REINA JIMENEZ" userId="d9ea57a5-8485-4bff-a449-e5a53a070859" providerId="ADAL" clId="{57527A64-59B4-4AC6-BDA8-B075E9676CA0}" dt="2023-03-09T22:40:12.480" v="2465" actId="1076"/>
          <ac:picMkLst>
            <pc:docMk/>
            <pc:sldMk cId="4273719709" sldId="324"/>
            <ac:picMk id="2054" creationId="{F2F92FF5-F1ED-95B4-2601-C0C91945E26A}"/>
          </ac:picMkLst>
        </pc:picChg>
      </pc:sldChg>
      <pc:sldChg chg="addSp delSp modSp add mod">
        <pc:chgData name="PABLO REINA JIMENEZ" userId="d9ea57a5-8485-4bff-a449-e5a53a070859" providerId="ADAL" clId="{57527A64-59B4-4AC6-BDA8-B075E9676CA0}" dt="2023-03-09T23:05:31.512" v="3278" actId="478"/>
        <pc:sldMkLst>
          <pc:docMk/>
          <pc:sldMk cId="1716463566" sldId="330"/>
        </pc:sldMkLst>
        <pc:spChg chg="add mod">
          <ac:chgData name="PABLO REINA JIMENEZ" userId="d9ea57a5-8485-4bff-a449-e5a53a070859" providerId="ADAL" clId="{57527A64-59B4-4AC6-BDA8-B075E9676CA0}" dt="2023-03-09T23:00:18.151" v="2792" actId="20577"/>
          <ac:spMkLst>
            <pc:docMk/>
            <pc:sldMk cId="1716463566" sldId="330"/>
            <ac:spMk id="13" creationId="{262BC75F-03C4-E59A-CE5B-D5CB32AA2054}"/>
          </ac:spMkLst>
        </pc:spChg>
        <pc:spChg chg="del mod">
          <ac:chgData name="PABLO REINA JIMENEZ" userId="d9ea57a5-8485-4bff-a449-e5a53a070859" providerId="ADAL" clId="{57527A64-59B4-4AC6-BDA8-B075E9676CA0}" dt="2023-03-09T23:05:31.512" v="3278" actId="478"/>
          <ac:spMkLst>
            <pc:docMk/>
            <pc:sldMk cId="1716463566" sldId="330"/>
            <ac:spMk id="15" creationId="{AAC2D923-6E8D-77AA-E351-AD8662F2BBD1}"/>
          </ac:spMkLst>
        </pc:spChg>
        <pc:spChg chg="del mod">
          <ac:chgData name="PABLO REINA JIMENEZ" userId="d9ea57a5-8485-4bff-a449-e5a53a070859" providerId="ADAL" clId="{57527A64-59B4-4AC6-BDA8-B075E9676CA0}" dt="2023-03-09T22:38:20.880" v="2456" actId="478"/>
          <ac:spMkLst>
            <pc:docMk/>
            <pc:sldMk cId="1716463566" sldId="330"/>
            <ac:spMk id="16" creationId="{AB074B0C-785E-58A5-2782-5880FBBDE309}"/>
          </ac:spMkLst>
        </pc:spChg>
        <pc:picChg chg="add mod">
          <ac:chgData name="PABLO REINA JIMENEZ" userId="d9ea57a5-8485-4bff-a449-e5a53a070859" providerId="ADAL" clId="{57527A64-59B4-4AC6-BDA8-B075E9676CA0}" dt="2023-03-09T22:38:37.801" v="2461" actId="1076"/>
          <ac:picMkLst>
            <pc:docMk/>
            <pc:sldMk cId="1716463566" sldId="330"/>
            <ac:picMk id="9" creationId="{3F378B53-E603-BF28-82F5-F83D01D862F7}"/>
          </ac:picMkLst>
        </pc:picChg>
        <pc:picChg chg="add mod">
          <ac:chgData name="PABLO REINA JIMENEZ" userId="d9ea57a5-8485-4bff-a449-e5a53a070859" providerId="ADAL" clId="{57527A64-59B4-4AC6-BDA8-B075E9676CA0}" dt="2023-03-09T23:00:27.289" v="2795" actId="1076"/>
          <ac:picMkLst>
            <pc:docMk/>
            <pc:sldMk cId="1716463566" sldId="330"/>
            <ac:picMk id="14" creationId="{62B499BE-D462-F6B3-E7D4-5DB6E3D0F01A}"/>
          </ac:picMkLst>
        </pc:picChg>
        <pc:picChg chg="del">
          <ac:chgData name="PABLO REINA JIMENEZ" userId="d9ea57a5-8485-4bff-a449-e5a53a070859" providerId="ADAL" clId="{57527A64-59B4-4AC6-BDA8-B075E9676CA0}" dt="2023-03-09T22:38:18.732" v="2455" actId="478"/>
          <ac:picMkLst>
            <pc:docMk/>
            <pc:sldMk cId="1716463566" sldId="330"/>
            <ac:picMk id="19" creationId="{12252E8D-6E32-65DC-AA4D-F03DCDD0C97E}"/>
          </ac:picMkLst>
        </pc:picChg>
        <pc:picChg chg="del">
          <ac:chgData name="PABLO REINA JIMENEZ" userId="d9ea57a5-8485-4bff-a449-e5a53a070859" providerId="ADAL" clId="{57527A64-59B4-4AC6-BDA8-B075E9676CA0}" dt="2023-03-09T22:38:21.608" v="2457" actId="478"/>
          <ac:picMkLst>
            <pc:docMk/>
            <pc:sldMk cId="1716463566" sldId="330"/>
            <ac:picMk id="2050" creationId="{829B871C-A098-95D7-BE1D-F431DD7E4CAF}"/>
          </ac:picMkLst>
        </pc:picChg>
        <pc:picChg chg="del">
          <ac:chgData name="PABLO REINA JIMENEZ" userId="d9ea57a5-8485-4bff-a449-e5a53a070859" providerId="ADAL" clId="{57527A64-59B4-4AC6-BDA8-B075E9676CA0}" dt="2023-03-09T22:38:18.732" v="2455" actId="478"/>
          <ac:picMkLst>
            <pc:docMk/>
            <pc:sldMk cId="1716463566" sldId="330"/>
            <ac:picMk id="2052" creationId="{3DD22420-8D2F-B2F8-0B13-BC13650B921E}"/>
          </ac:picMkLst>
        </pc:picChg>
        <pc:picChg chg="del">
          <ac:chgData name="PABLO REINA JIMENEZ" userId="d9ea57a5-8485-4bff-a449-e5a53a070859" providerId="ADAL" clId="{57527A64-59B4-4AC6-BDA8-B075E9676CA0}" dt="2023-03-09T22:38:18.732" v="2455" actId="478"/>
          <ac:picMkLst>
            <pc:docMk/>
            <pc:sldMk cId="1716463566" sldId="330"/>
            <ac:picMk id="2054" creationId="{F2F92FF5-F1ED-95B4-2601-C0C91945E26A}"/>
          </ac:picMkLst>
        </pc:picChg>
      </pc:sldChg>
      <pc:sldChg chg="addSp delSp modSp mod">
        <pc:chgData name="PABLO REINA JIMENEZ" userId="d9ea57a5-8485-4bff-a449-e5a53a070859" providerId="ADAL" clId="{57527A64-59B4-4AC6-BDA8-B075E9676CA0}" dt="2023-03-10T16:31:09.373" v="3390"/>
        <pc:sldMkLst>
          <pc:docMk/>
          <pc:sldMk cId="1380799069" sldId="334"/>
        </pc:sldMkLst>
        <pc:spChg chg="add mod">
          <ac:chgData name="PABLO REINA JIMENEZ" userId="d9ea57a5-8485-4bff-a449-e5a53a070859" providerId="ADAL" clId="{57527A64-59B4-4AC6-BDA8-B075E9676CA0}" dt="2023-03-10T16:31:09.373" v="3390"/>
          <ac:spMkLst>
            <pc:docMk/>
            <pc:sldMk cId="1380799069" sldId="334"/>
            <ac:spMk id="2" creationId="{4F0C47F9-9A49-A9EE-EC9D-7685C425DB60}"/>
          </ac:spMkLst>
        </pc:spChg>
        <pc:spChg chg="add mod">
          <ac:chgData name="PABLO REINA JIMENEZ" userId="d9ea57a5-8485-4bff-a449-e5a53a070859" providerId="ADAL" clId="{57527A64-59B4-4AC6-BDA8-B075E9676CA0}" dt="2023-03-10T16:31:09.373" v="3390"/>
          <ac:spMkLst>
            <pc:docMk/>
            <pc:sldMk cId="1380799069" sldId="334"/>
            <ac:spMk id="8" creationId="{6FB2F6E9-0D34-A370-59F0-FC47C4DCD457}"/>
          </ac:spMkLst>
        </pc:spChg>
        <pc:spChg chg="del">
          <ac:chgData name="PABLO REINA JIMENEZ" userId="d9ea57a5-8485-4bff-a449-e5a53a070859" providerId="ADAL" clId="{57527A64-59B4-4AC6-BDA8-B075E9676CA0}" dt="2023-03-10T16:31:09.155" v="3389" actId="478"/>
          <ac:spMkLst>
            <pc:docMk/>
            <pc:sldMk cId="1380799069" sldId="334"/>
            <ac:spMk id="13" creationId="{559E75FB-FC6C-6403-71F9-A024777E26AA}"/>
          </ac:spMkLst>
        </pc:spChg>
        <pc:spChg chg="del">
          <ac:chgData name="PABLO REINA JIMENEZ" userId="d9ea57a5-8485-4bff-a449-e5a53a070859" providerId="ADAL" clId="{57527A64-59B4-4AC6-BDA8-B075E9676CA0}" dt="2023-03-10T16:31:09.155" v="3389" actId="478"/>
          <ac:spMkLst>
            <pc:docMk/>
            <pc:sldMk cId="1380799069" sldId="334"/>
            <ac:spMk id="15" creationId="{2DFCEB36-A516-1109-19D0-69A514288B1F}"/>
          </ac:spMkLst>
        </pc:spChg>
      </pc:sldChg>
      <pc:sldChg chg="addSp delSp modSp mod">
        <pc:chgData name="PABLO REINA JIMENEZ" userId="d9ea57a5-8485-4bff-a449-e5a53a070859" providerId="ADAL" clId="{57527A64-59B4-4AC6-BDA8-B075E9676CA0}" dt="2023-03-10T16:31:12.839" v="3392"/>
        <pc:sldMkLst>
          <pc:docMk/>
          <pc:sldMk cId="3966401144" sldId="338"/>
        </pc:sldMkLst>
        <pc:spChg chg="add mod">
          <ac:chgData name="PABLO REINA JIMENEZ" userId="d9ea57a5-8485-4bff-a449-e5a53a070859" providerId="ADAL" clId="{57527A64-59B4-4AC6-BDA8-B075E9676CA0}" dt="2023-03-10T16:31:12.839" v="3392"/>
          <ac:spMkLst>
            <pc:docMk/>
            <pc:sldMk cId="3966401144" sldId="338"/>
            <ac:spMk id="2" creationId="{BCA7B409-0B4D-E214-64CF-ECA5C620E1A5}"/>
          </ac:spMkLst>
        </pc:spChg>
        <pc:spChg chg="add mod">
          <ac:chgData name="PABLO REINA JIMENEZ" userId="d9ea57a5-8485-4bff-a449-e5a53a070859" providerId="ADAL" clId="{57527A64-59B4-4AC6-BDA8-B075E9676CA0}" dt="2023-03-10T16:31:12.839" v="3392"/>
          <ac:spMkLst>
            <pc:docMk/>
            <pc:sldMk cId="3966401144" sldId="338"/>
            <ac:spMk id="8" creationId="{8FA753F0-7BA6-8D18-529F-D08BE952184C}"/>
          </ac:spMkLst>
        </pc:spChg>
        <pc:spChg chg="del">
          <ac:chgData name="PABLO REINA JIMENEZ" userId="d9ea57a5-8485-4bff-a449-e5a53a070859" providerId="ADAL" clId="{57527A64-59B4-4AC6-BDA8-B075E9676CA0}" dt="2023-03-10T16:31:12.651" v="3391" actId="478"/>
          <ac:spMkLst>
            <pc:docMk/>
            <pc:sldMk cId="3966401144" sldId="338"/>
            <ac:spMk id="13" creationId="{559E75FB-FC6C-6403-71F9-A024777E26AA}"/>
          </ac:spMkLst>
        </pc:spChg>
        <pc:spChg chg="del">
          <ac:chgData name="PABLO REINA JIMENEZ" userId="d9ea57a5-8485-4bff-a449-e5a53a070859" providerId="ADAL" clId="{57527A64-59B4-4AC6-BDA8-B075E9676CA0}" dt="2023-03-10T16:31:12.651" v="3391" actId="478"/>
          <ac:spMkLst>
            <pc:docMk/>
            <pc:sldMk cId="3966401144" sldId="338"/>
            <ac:spMk id="15" creationId="{2DFCEB36-A516-1109-19D0-69A514288B1F}"/>
          </ac:spMkLst>
        </pc:spChg>
      </pc:sldChg>
    </pc:docChg>
  </pc:docChgLst>
  <pc:docChgLst>
    <pc:chgData name="PABLO REINA JIMENEZ" userId="d9ea57a5-8485-4bff-a449-e5a53a070859" providerId="ADAL" clId="{62AEC56A-1273-4309-A323-F3BC78AE0415}"/>
    <pc:docChg chg="undo redo custSel addSld delSld modSld">
      <pc:chgData name="PABLO REINA JIMENEZ" userId="d9ea57a5-8485-4bff-a449-e5a53a070859" providerId="ADAL" clId="{62AEC56A-1273-4309-A323-F3BC78AE0415}" dt="2023-05-20T16:07:53.728" v="751" actId="1076"/>
      <pc:docMkLst>
        <pc:docMk/>
      </pc:docMkLst>
      <pc:sldChg chg="modSp mod">
        <pc:chgData name="PABLO REINA JIMENEZ" userId="d9ea57a5-8485-4bff-a449-e5a53a070859" providerId="ADAL" clId="{62AEC56A-1273-4309-A323-F3BC78AE0415}" dt="2023-05-19T07:28:07.862" v="22" actId="20577"/>
        <pc:sldMkLst>
          <pc:docMk/>
          <pc:sldMk cId="1021595699" sldId="297"/>
        </pc:sldMkLst>
        <pc:spChg chg="mod">
          <ac:chgData name="PABLO REINA JIMENEZ" userId="d9ea57a5-8485-4bff-a449-e5a53a070859" providerId="ADAL" clId="{62AEC56A-1273-4309-A323-F3BC78AE0415}" dt="2023-05-19T07:28:07.862" v="22" actId="20577"/>
          <ac:spMkLst>
            <pc:docMk/>
            <pc:sldMk cId="1021595699" sldId="297"/>
            <ac:spMk id="4" creationId="{47E79220-CE3F-B024-2020-61DE9ECC1ACD}"/>
          </ac:spMkLst>
        </pc:spChg>
        <pc:spChg chg="mod">
          <ac:chgData name="PABLO REINA JIMENEZ" userId="d9ea57a5-8485-4bff-a449-e5a53a070859" providerId="ADAL" clId="{62AEC56A-1273-4309-A323-F3BC78AE0415}" dt="2023-05-19T07:27:53.469" v="10" actId="1076"/>
          <ac:spMkLst>
            <pc:docMk/>
            <pc:sldMk cId="1021595699" sldId="297"/>
            <ac:spMk id="76" creationId="{48DC0ED1-2EDC-95A4-D0D3-13A78B5149FE}"/>
          </ac:spMkLst>
        </pc:spChg>
      </pc:sldChg>
      <pc:sldChg chg="modSp mod">
        <pc:chgData name="PABLO REINA JIMENEZ" userId="d9ea57a5-8485-4bff-a449-e5a53a070859" providerId="ADAL" clId="{62AEC56A-1273-4309-A323-F3BC78AE0415}" dt="2023-05-19T07:28:24.192" v="27"/>
        <pc:sldMkLst>
          <pc:docMk/>
          <pc:sldMk cId="998301343" sldId="305"/>
        </pc:sldMkLst>
        <pc:spChg chg="mod">
          <ac:chgData name="PABLO REINA JIMENEZ" userId="d9ea57a5-8485-4bff-a449-e5a53a070859" providerId="ADAL" clId="{62AEC56A-1273-4309-A323-F3BC78AE0415}" dt="2023-05-19T07:28:24.192" v="27"/>
          <ac:spMkLst>
            <pc:docMk/>
            <pc:sldMk cId="998301343" sldId="305"/>
            <ac:spMk id="3" creationId="{9E97657F-7734-63E8-C148-B982B96F87C8}"/>
          </ac:spMkLst>
        </pc:spChg>
      </pc:sldChg>
      <pc:sldChg chg="addSp modSp mod">
        <pc:chgData name="PABLO REINA JIMENEZ" userId="d9ea57a5-8485-4bff-a449-e5a53a070859" providerId="ADAL" clId="{62AEC56A-1273-4309-A323-F3BC78AE0415}" dt="2023-05-20T16:07:53.728" v="751" actId="1076"/>
        <pc:sldMkLst>
          <pc:docMk/>
          <pc:sldMk cId="2069565163" sldId="306"/>
        </pc:sldMkLst>
        <pc:spChg chg="mod">
          <ac:chgData name="PABLO REINA JIMENEZ" userId="d9ea57a5-8485-4bff-a449-e5a53a070859" providerId="ADAL" clId="{62AEC56A-1273-4309-A323-F3BC78AE0415}" dt="2023-05-19T07:29:17.052" v="45" actId="20577"/>
          <ac:spMkLst>
            <pc:docMk/>
            <pc:sldMk cId="2069565163" sldId="306"/>
            <ac:spMk id="3" creationId="{9E97657F-7734-63E8-C148-B982B96F87C8}"/>
          </ac:spMkLst>
        </pc:spChg>
        <pc:spChg chg="mod">
          <ac:chgData name="PABLO REINA JIMENEZ" userId="d9ea57a5-8485-4bff-a449-e5a53a070859" providerId="ADAL" clId="{62AEC56A-1273-4309-A323-F3BC78AE0415}" dt="2023-05-19T07:29:04.540" v="40" actId="1076"/>
          <ac:spMkLst>
            <pc:docMk/>
            <pc:sldMk cId="2069565163" sldId="306"/>
            <ac:spMk id="13" creationId="{B25EFBB6-60D4-38E9-C098-C077C0F2CB24}"/>
          </ac:spMkLst>
        </pc:spChg>
        <pc:spChg chg="mod">
          <ac:chgData name="PABLO REINA JIMENEZ" userId="d9ea57a5-8485-4bff-a449-e5a53a070859" providerId="ADAL" clId="{62AEC56A-1273-4309-A323-F3BC78AE0415}" dt="2023-05-20T16:07:53.728" v="751" actId="1076"/>
          <ac:spMkLst>
            <pc:docMk/>
            <pc:sldMk cId="2069565163" sldId="306"/>
            <ac:spMk id="24" creationId="{492A7FCD-7EC5-4DCF-A220-6DE0D0183310}"/>
          </ac:spMkLst>
        </pc:spChg>
        <pc:spChg chg="mod">
          <ac:chgData name="PABLO REINA JIMENEZ" userId="d9ea57a5-8485-4bff-a449-e5a53a070859" providerId="ADAL" clId="{62AEC56A-1273-4309-A323-F3BC78AE0415}" dt="2023-05-19T07:29:41.640" v="90" actId="20577"/>
          <ac:spMkLst>
            <pc:docMk/>
            <pc:sldMk cId="2069565163" sldId="306"/>
            <ac:spMk id="26" creationId="{2A164730-7448-F9FB-3B2B-DE383CDA32BA}"/>
          </ac:spMkLst>
        </pc:spChg>
        <pc:spChg chg="mod">
          <ac:chgData name="PABLO REINA JIMENEZ" userId="d9ea57a5-8485-4bff-a449-e5a53a070859" providerId="ADAL" clId="{62AEC56A-1273-4309-A323-F3BC78AE0415}" dt="2023-05-19T07:29:26.668" v="57" actId="20577"/>
          <ac:spMkLst>
            <pc:docMk/>
            <pc:sldMk cId="2069565163" sldId="306"/>
            <ac:spMk id="3030" creationId="{00000000-0000-0000-0000-000000000000}"/>
          </ac:spMkLst>
        </pc:spChg>
        <pc:picChg chg="add mod">
          <ac:chgData name="PABLO REINA JIMENEZ" userId="d9ea57a5-8485-4bff-a449-e5a53a070859" providerId="ADAL" clId="{62AEC56A-1273-4309-A323-F3BC78AE0415}" dt="2023-05-20T14:28:32.259" v="728" actId="1076"/>
          <ac:picMkLst>
            <pc:docMk/>
            <pc:sldMk cId="2069565163" sldId="306"/>
            <ac:picMk id="2" creationId="{9BC2F027-0054-B254-49B2-7C375B0B98DE}"/>
          </ac:picMkLst>
        </pc:picChg>
        <pc:picChg chg="add mod">
          <ac:chgData name="PABLO REINA JIMENEZ" userId="d9ea57a5-8485-4bff-a449-e5a53a070859" providerId="ADAL" clId="{62AEC56A-1273-4309-A323-F3BC78AE0415}" dt="2023-05-20T14:28:50.113" v="736" actId="1076"/>
          <ac:picMkLst>
            <pc:docMk/>
            <pc:sldMk cId="2069565163" sldId="306"/>
            <ac:picMk id="9" creationId="{3E6F882E-ED44-2F4A-C880-42869F794D68}"/>
          </ac:picMkLst>
        </pc:picChg>
      </pc:sldChg>
      <pc:sldChg chg="modSp mod">
        <pc:chgData name="PABLO REINA JIMENEZ" userId="d9ea57a5-8485-4bff-a449-e5a53a070859" providerId="ADAL" clId="{62AEC56A-1273-4309-A323-F3BC78AE0415}" dt="2023-05-19T07:28:40.867" v="31"/>
        <pc:sldMkLst>
          <pc:docMk/>
          <pc:sldMk cId="323629886" sldId="309"/>
        </pc:sldMkLst>
        <pc:spChg chg="mod">
          <ac:chgData name="PABLO REINA JIMENEZ" userId="d9ea57a5-8485-4bff-a449-e5a53a070859" providerId="ADAL" clId="{62AEC56A-1273-4309-A323-F3BC78AE0415}" dt="2023-05-19T07:28:40.867" v="31"/>
          <ac:spMkLst>
            <pc:docMk/>
            <pc:sldMk cId="323629886" sldId="309"/>
            <ac:spMk id="3" creationId="{9E97657F-7734-63E8-C148-B982B96F87C8}"/>
          </ac:spMkLst>
        </pc:spChg>
      </pc:sldChg>
      <pc:sldChg chg="modSp mod">
        <pc:chgData name="PABLO REINA JIMENEZ" userId="d9ea57a5-8485-4bff-a449-e5a53a070859" providerId="ADAL" clId="{62AEC56A-1273-4309-A323-F3BC78AE0415}" dt="2023-05-19T07:28:19.116" v="24"/>
        <pc:sldMkLst>
          <pc:docMk/>
          <pc:sldMk cId="145334175" sldId="310"/>
        </pc:sldMkLst>
        <pc:spChg chg="mod">
          <ac:chgData name="PABLO REINA JIMENEZ" userId="d9ea57a5-8485-4bff-a449-e5a53a070859" providerId="ADAL" clId="{62AEC56A-1273-4309-A323-F3BC78AE0415}" dt="2023-05-19T07:28:19.116" v="24"/>
          <ac:spMkLst>
            <pc:docMk/>
            <pc:sldMk cId="145334175" sldId="310"/>
            <ac:spMk id="26" creationId="{3060A1A6-508C-B469-3E15-88399B327865}"/>
          </ac:spMkLst>
        </pc:spChg>
      </pc:sldChg>
      <pc:sldChg chg="modSp mod">
        <pc:chgData name="PABLO REINA JIMENEZ" userId="d9ea57a5-8485-4bff-a449-e5a53a070859" providerId="ADAL" clId="{62AEC56A-1273-4309-A323-F3BC78AE0415}" dt="2023-05-19T07:28:51.292" v="35"/>
        <pc:sldMkLst>
          <pc:docMk/>
          <pc:sldMk cId="3202813082" sldId="316"/>
        </pc:sldMkLst>
        <pc:spChg chg="mod">
          <ac:chgData name="PABLO REINA JIMENEZ" userId="d9ea57a5-8485-4bff-a449-e5a53a070859" providerId="ADAL" clId="{62AEC56A-1273-4309-A323-F3BC78AE0415}" dt="2023-05-19T07:28:51.292" v="35"/>
          <ac:spMkLst>
            <pc:docMk/>
            <pc:sldMk cId="3202813082" sldId="316"/>
            <ac:spMk id="3" creationId="{9E97657F-7734-63E8-C148-B982B96F87C8}"/>
          </ac:spMkLst>
        </pc:spChg>
      </pc:sldChg>
      <pc:sldChg chg="modSp mod">
        <pc:chgData name="PABLO REINA JIMENEZ" userId="d9ea57a5-8485-4bff-a449-e5a53a070859" providerId="ADAL" clId="{62AEC56A-1273-4309-A323-F3BC78AE0415}" dt="2023-05-19T07:28:48.507" v="34"/>
        <pc:sldMkLst>
          <pc:docMk/>
          <pc:sldMk cId="4216049295" sldId="317"/>
        </pc:sldMkLst>
        <pc:spChg chg="mod">
          <ac:chgData name="PABLO REINA JIMENEZ" userId="d9ea57a5-8485-4bff-a449-e5a53a070859" providerId="ADAL" clId="{62AEC56A-1273-4309-A323-F3BC78AE0415}" dt="2023-05-19T07:28:48.507" v="34"/>
          <ac:spMkLst>
            <pc:docMk/>
            <pc:sldMk cId="4216049295" sldId="317"/>
            <ac:spMk id="3" creationId="{9E97657F-7734-63E8-C148-B982B96F87C8}"/>
          </ac:spMkLst>
        </pc:spChg>
      </pc:sldChg>
      <pc:sldChg chg="modSp mod">
        <pc:chgData name="PABLO REINA JIMENEZ" userId="d9ea57a5-8485-4bff-a449-e5a53a070859" providerId="ADAL" clId="{62AEC56A-1273-4309-A323-F3BC78AE0415}" dt="2023-05-19T07:28:36.849" v="30"/>
        <pc:sldMkLst>
          <pc:docMk/>
          <pc:sldMk cId="59546029" sldId="321"/>
        </pc:sldMkLst>
        <pc:spChg chg="mod">
          <ac:chgData name="PABLO REINA JIMENEZ" userId="d9ea57a5-8485-4bff-a449-e5a53a070859" providerId="ADAL" clId="{62AEC56A-1273-4309-A323-F3BC78AE0415}" dt="2023-05-19T07:28:36.849" v="30"/>
          <ac:spMkLst>
            <pc:docMk/>
            <pc:sldMk cId="59546029" sldId="321"/>
            <ac:spMk id="3" creationId="{9E97657F-7734-63E8-C148-B982B96F87C8}"/>
          </ac:spMkLst>
        </pc:spChg>
      </pc:sldChg>
      <pc:sldChg chg="modSp mod">
        <pc:chgData name="PABLO REINA JIMENEZ" userId="d9ea57a5-8485-4bff-a449-e5a53a070859" providerId="ADAL" clId="{62AEC56A-1273-4309-A323-F3BC78AE0415}" dt="2023-05-19T07:28:43.808" v="32"/>
        <pc:sldMkLst>
          <pc:docMk/>
          <pc:sldMk cId="1380799069" sldId="334"/>
        </pc:sldMkLst>
        <pc:spChg chg="mod">
          <ac:chgData name="PABLO REINA JIMENEZ" userId="d9ea57a5-8485-4bff-a449-e5a53a070859" providerId="ADAL" clId="{62AEC56A-1273-4309-A323-F3BC78AE0415}" dt="2023-05-19T07:28:43.808" v="32"/>
          <ac:spMkLst>
            <pc:docMk/>
            <pc:sldMk cId="1380799069" sldId="334"/>
            <ac:spMk id="3" creationId="{9E97657F-7734-63E8-C148-B982B96F87C8}"/>
          </ac:spMkLst>
        </pc:spChg>
      </pc:sldChg>
      <pc:sldChg chg="modSp mod">
        <pc:chgData name="PABLO REINA JIMENEZ" userId="d9ea57a5-8485-4bff-a449-e5a53a070859" providerId="ADAL" clId="{62AEC56A-1273-4309-A323-F3BC78AE0415}" dt="2023-05-19T07:28:14.626" v="23"/>
        <pc:sldMkLst>
          <pc:docMk/>
          <pc:sldMk cId="1162743561" sldId="337"/>
        </pc:sldMkLst>
        <pc:spChg chg="mod">
          <ac:chgData name="PABLO REINA JIMENEZ" userId="d9ea57a5-8485-4bff-a449-e5a53a070859" providerId="ADAL" clId="{62AEC56A-1273-4309-A323-F3BC78AE0415}" dt="2023-05-19T07:28:14.626" v="23"/>
          <ac:spMkLst>
            <pc:docMk/>
            <pc:sldMk cId="1162743561" sldId="337"/>
            <ac:spMk id="26" creationId="{3060A1A6-508C-B469-3E15-88399B327865}"/>
          </ac:spMkLst>
        </pc:spChg>
      </pc:sldChg>
      <pc:sldChg chg="modSp mod">
        <pc:chgData name="PABLO REINA JIMENEZ" userId="d9ea57a5-8485-4bff-a449-e5a53a070859" providerId="ADAL" clId="{62AEC56A-1273-4309-A323-F3BC78AE0415}" dt="2023-05-19T07:28:46.517" v="33"/>
        <pc:sldMkLst>
          <pc:docMk/>
          <pc:sldMk cId="3966401144" sldId="338"/>
        </pc:sldMkLst>
        <pc:spChg chg="mod">
          <ac:chgData name="PABLO REINA JIMENEZ" userId="d9ea57a5-8485-4bff-a449-e5a53a070859" providerId="ADAL" clId="{62AEC56A-1273-4309-A323-F3BC78AE0415}" dt="2023-05-19T07:28:46.517" v="33"/>
          <ac:spMkLst>
            <pc:docMk/>
            <pc:sldMk cId="3966401144" sldId="338"/>
            <ac:spMk id="3" creationId="{9E97657F-7734-63E8-C148-B982B96F87C8}"/>
          </ac:spMkLst>
        </pc:spChg>
      </pc:sldChg>
      <pc:sldChg chg="modSp mod">
        <pc:chgData name="PABLO REINA JIMENEZ" userId="d9ea57a5-8485-4bff-a449-e5a53a070859" providerId="ADAL" clId="{62AEC56A-1273-4309-A323-F3BC78AE0415}" dt="2023-05-19T07:28:30.429" v="28"/>
        <pc:sldMkLst>
          <pc:docMk/>
          <pc:sldMk cId="227455495" sldId="339"/>
        </pc:sldMkLst>
        <pc:spChg chg="mod">
          <ac:chgData name="PABLO REINA JIMENEZ" userId="d9ea57a5-8485-4bff-a449-e5a53a070859" providerId="ADAL" clId="{62AEC56A-1273-4309-A323-F3BC78AE0415}" dt="2023-05-19T07:28:30.429" v="28"/>
          <ac:spMkLst>
            <pc:docMk/>
            <pc:sldMk cId="227455495" sldId="339"/>
            <ac:spMk id="3" creationId="{9E97657F-7734-63E8-C148-B982B96F87C8}"/>
          </ac:spMkLst>
        </pc:spChg>
      </pc:sldChg>
      <pc:sldChg chg="modSp mod">
        <pc:chgData name="PABLO REINA JIMENEZ" userId="d9ea57a5-8485-4bff-a449-e5a53a070859" providerId="ADAL" clId="{62AEC56A-1273-4309-A323-F3BC78AE0415}" dt="2023-05-19T07:28:33.340" v="29"/>
        <pc:sldMkLst>
          <pc:docMk/>
          <pc:sldMk cId="3326929425" sldId="340"/>
        </pc:sldMkLst>
        <pc:spChg chg="mod">
          <ac:chgData name="PABLO REINA JIMENEZ" userId="d9ea57a5-8485-4bff-a449-e5a53a070859" providerId="ADAL" clId="{62AEC56A-1273-4309-A323-F3BC78AE0415}" dt="2023-05-19T07:28:33.340" v="29"/>
          <ac:spMkLst>
            <pc:docMk/>
            <pc:sldMk cId="3326929425" sldId="340"/>
            <ac:spMk id="3" creationId="{9E97657F-7734-63E8-C148-B982B96F87C8}"/>
          </ac:spMkLst>
        </pc:spChg>
      </pc:sldChg>
      <pc:sldChg chg="addSp delSp modSp mod">
        <pc:chgData name="PABLO REINA JIMENEZ" userId="d9ea57a5-8485-4bff-a449-e5a53a070859" providerId="ADAL" clId="{62AEC56A-1273-4309-A323-F3BC78AE0415}" dt="2023-05-19T18:32:49.645" v="687" actId="1076"/>
        <pc:sldMkLst>
          <pc:docMk/>
          <pc:sldMk cId="3949943482" sldId="341"/>
        </pc:sldMkLst>
        <pc:spChg chg="mod">
          <ac:chgData name="PABLO REINA JIMENEZ" userId="d9ea57a5-8485-4bff-a449-e5a53a070859" providerId="ADAL" clId="{62AEC56A-1273-4309-A323-F3BC78AE0415}" dt="2023-05-19T07:29:52.365" v="93"/>
          <ac:spMkLst>
            <pc:docMk/>
            <pc:sldMk cId="3949943482" sldId="341"/>
            <ac:spMk id="3" creationId="{9E97657F-7734-63E8-C148-B982B96F87C8}"/>
          </ac:spMkLst>
        </pc:spChg>
        <pc:spChg chg="del">
          <ac:chgData name="PABLO REINA JIMENEZ" userId="d9ea57a5-8485-4bff-a449-e5a53a070859" providerId="ADAL" clId="{62AEC56A-1273-4309-A323-F3BC78AE0415}" dt="2023-05-19T18:30:35.406" v="663" actId="478"/>
          <ac:spMkLst>
            <pc:docMk/>
            <pc:sldMk cId="3949943482" sldId="341"/>
            <ac:spMk id="17" creationId="{E2299C29-6C4A-34CA-EF59-6FDF17E577D6}"/>
          </ac:spMkLst>
        </pc:spChg>
        <pc:picChg chg="add mod">
          <ac:chgData name="PABLO REINA JIMENEZ" userId="d9ea57a5-8485-4bff-a449-e5a53a070859" providerId="ADAL" clId="{62AEC56A-1273-4309-A323-F3BC78AE0415}" dt="2023-05-19T08:04:52.083" v="124" actId="1076"/>
          <ac:picMkLst>
            <pc:docMk/>
            <pc:sldMk cId="3949943482" sldId="341"/>
            <ac:picMk id="2" creationId="{A37322FF-9B17-7BA7-05C0-85A9E2642AE2}"/>
          </ac:picMkLst>
        </pc:picChg>
        <pc:picChg chg="add mod">
          <ac:chgData name="PABLO REINA JIMENEZ" userId="d9ea57a5-8485-4bff-a449-e5a53a070859" providerId="ADAL" clId="{62AEC56A-1273-4309-A323-F3BC78AE0415}" dt="2023-05-19T08:05:33.317" v="127" actId="1076"/>
          <ac:picMkLst>
            <pc:docMk/>
            <pc:sldMk cId="3949943482" sldId="341"/>
            <ac:picMk id="9" creationId="{C2F48E9D-390E-A53A-25DB-AA8C65465548}"/>
          </ac:picMkLst>
        </pc:picChg>
        <pc:picChg chg="add mod">
          <ac:chgData name="PABLO REINA JIMENEZ" userId="d9ea57a5-8485-4bff-a449-e5a53a070859" providerId="ADAL" clId="{62AEC56A-1273-4309-A323-F3BC78AE0415}" dt="2023-05-19T08:05:58.504" v="133" actId="1076"/>
          <ac:picMkLst>
            <pc:docMk/>
            <pc:sldMk cId="3949943482" sldId="341"/>
            <ac:picMk id="14" creationId="{04D01A72-5948-99BF-8E10-886E0D5D2457}"/>
          </ac:picMkLst>
        </pc:picChg>
        <pc:picChg chg="add del mod">
          <ac:chgData name="PABLO REINA JIMENEZ" userId="d9ea57a5-8485-4bff-a449-e5a53a070859" providerId="ADAL" clId="{62AEC56A-1273-4309-A323-F3BC78AE0415}" dt="2023-05-19T18:32:19.236" v="679" actId="478"/>
          <ac:picMkLst>
            <pc:docMk/>
            <pc:sldMk cId="3949943482" sldId="341"/>
            <ac:picMk id="14" creationId="{5A8423D2-BBC5-6541-B0CC-CBB268EB7E7E}"/>
          </ac:picMkLst>
        </pc:picChg>
        <pc:picChg chg="add mod">
          <ac:chgData name="PABLO REINA JIMENEZ" userId="d9ea57a5-8485-4bff-a449-e5a53a070859" providerId="ADAL" clId="{62AEC56A-1273-4309-A323-F3BC78AE0415}" dt="2023-05-19T18:32:49.645" v="687" actId="1076"/>
          <ac:picMkLst>
            <pc:docMk/>
            <pc:sldMk cId="3949943482" sldId="341"/>
            <ac:picMk id="18" creationId="{702819E7-F699-032E-C8F1-DF80DBAC004C}"/>
          </ac:picMkLst>
        </pc:picChg>
      </pc:sldChg>
      <pc:sldChg chg="addSp modSp mod">
        <pc:chgData name="PABLO REINA JIMENEZ" userId="d9ea57a5-8485-4bff-a449-e5a53a070859" providerId="ADAL" clId="{62AEC56A-1273-4309-A323-F3BC78AE0415}" dt="2023-05-19T08:04:19.699" v="120" actId="1076"/>
        <pc:sldMkLst>
          <pc:docMk/>
          <pc:sldMk cId="990846319" sldId="342"/>
        </pc:sldMkLst>
        <pc:spChg chg="mod">
          <ac:chgData name="PABLO REINA JIMENEZ" userId="d9ea57a5-8485-4bff-a449-e5a53a070859" providerId="ADAL" clId="{62AEC56A-1273-4309-A323-F3BC78AE0415}" dt="2023-05-19T07:29:49.240" v="92"/>
          <ac:spMkLst>
            <pc:docMk/>
            <pc:sldMk cId="990846319" sldId="342"/>
            <ac:spMk id="3" creationId="{9E97657F-7734-63E8-C148-B982B96F87C8}"/>
          </ac:spMkLst>
        </pc:spChg>
        <pc:picChg chg="add mod">
          <ac:chgData name="PABLO REINA JIMENEZ" userId="d9ea57a5-8485-4bff-a449-e5a53a070859" providerId="ADAL" clId="{62AEC56A-1273-4309-A323-F3BC78AE0415}" dt="2023-05-19T08:02:36.925" v="111" actId="1076"/>
          <ac:picMkLst>
            <pc:docMk/>
            <pc:sldMk cId="990846319" sldId="342"/>
            <ac:picMk id="17" creationId="{88433C2A-9601-0438-88D5-11AFEE9D7D20}"/>
          </ac:picMkLst>
        </pc:picChg>
        <pc:picChg chg="add mod">
          <ac:chgData name="PABLO REINA JIMENEZ" userId="d9ea57a5-8485-4bff-a449-e5a53a070859" providerId="ADAL" clId="{62AEC56A-1273-4309-A323-F3BC78AE0415}" dt="2023-05-19T08:03:35.048" v="115" actId="1076"/>
          <ac:picMkLst>
            <pc:docMk/>
            <pc:sldMk cId="990846319" sldId="342"/>
            <ac:picMk id="21" creationId="{80682BF4-5C1D-9E1E-BA79-6A90A02A3EDC}"/>
          </ac:picMkLst>
        </pc:picChg>
        <pc:picChg chg="add mod">
          <ac:chgData name="PABLO REINA JIMENEZ" userId="d9ea57a5-8485-4bff-a449-e5a53a070859" providerId="ADAL" clId="{62AEC56A-1273-4309-A323-F3BC78AE0415}" dt="2023-05-19T08:03:33.145" v="114" actId="1076"/>
          <ac:picMkLst>
            <pc:docMk/>
            <pc:sldMk cId="990846319" sldId="342"/>
            <ac:picMk id="24" creationId="{B5606B10-060E-D26E-BB8B-6A7BF77BFB39}"/>
          </ac:picMkLst>
        </pc:picChg>
        <pc:picChg chg="add mod">
          <ac:chgData name="PABLO REINA JIMENEZ" userId="d9ea57a5-8485-4bff-a449-e5a53a070859" providerId="ADAL" clId="{62AEC56A-1273-4309-A323-F3BC78AE0415}" dt="2023-05-19T08:04:19.699" v="120" actId="1076"/>
          <ac:picMkLst>
            <pc:docMk/>
            <pc:sldMk cId="990846319" sldId="342"/>
            <ac:picMk id="26" creationId="{3A0355AA-4E8B-6E4C-8EF0-449E6874E117}"/>
          </ac:picMkLst>
        </pc:picChg>
      </pc:sldChg>
      <pc:sldChg chg="modSp mod">
        <pc:chgData name="PABLO REINA JIMENEZ" userId="d9ea57a5-8485-4bff-a449-e5a53a070859" providerId="ADAL" clId="{62AEC56A-1273-4309-A323-F3BC78AE0415}" dt="2023-05-19T07:29:45.703" v="91"/>
        <pc:sldMkLst>
          <pc:docMk/>
          <pc:sldMk cId="836090796" sldId="343"/>
        </pc:sldMkLst>
        <pc:spChg chg="mod">
          <ac:chgData name="PABLO REINA JIMENEZ" userId="d9ea57a5-8485-4bff-a449-e5a53a070859" providerId="ADAL" clId="{62AEC56A-1273-4309-A323-F3BC78AE0415}" dt="2023-05-19T07:29:45.703" v="91"/>
          <ac:spMkLst>
            <pc:docMk/>
            <pc:sldMk cId="836090796" sldId="343"/>
            <ac:spMk id="3" creationId="{9E97657F-7734-63E8-C148-B982B96F87C8}"/>
          </ac:spMkLst>
        </pc:spChg>
      </pc:sldChg>
      <pc:sldChg chg="addSp modSp mod">
        <pc:chgData name="PABLO REINA JIMENEZ" userId="d9ea57a5-8485-4bff-a449-e5a53a070859" providerId="ADAL" clId="{62AEC56A-1273-4309-A323-F3BC78AE0415}" dt="2023-05-20T14:27:59.605" v="726" actId="1076"/>
        <pc:sldMkLst>
          <pc:docMk/>
          <pc:sldMk cId="4000637046" sldId="349"/>
        </pc:sldMkLst>
        <pc:picChg chg="add mod">
          <ac:chgData name="PABLO REINA JIMENEZ" userId="d9ea57a5-8485-4bff-a449-e5a53a070859" providerId="ADAL" clId="{62AEC56A-1273-4309-A323-F3BC78AE0415}" dt="2023-05-20T14:27:39.967" v="723" actId="1076"/>
          <ac:picMkLst>
            <pc:docMk/>
            <pc:sldMk cId="4000637046" sldId="349"/>
            <ac:picMk id="9" creationId="{CF89EA7E-9508-9035-B172-96792B20C3D8}"/>
          </ac:picMkLst>
        </pc:picChg>
        <pc:picChg chg="add mod">
          <ac:chgData name="PABLO REINA JIMENEZ" userId="d9ea57a5-8485-4bff-a449-e5a53a070859" providerId="ADAL" clId="{62AEC56A-1273-4309-A323-F3BC78AE0415}" dt="2023-05-20T14:27:59.605" v="726" actId="1076"/>
          <ac:picMkLst>
            <pc:docMk/>
            <pc:sldMk cId="4000637046" sldId="349"/>
            <ac:picMk id="1026" creationId="{8CF8131B-86FC-ED2A-6BD1-FD7FE1E84C69}"/>
          </ac:picMkLst>
        </pc:picChg>
      </pc:sldChg>
      <pc:sldChg chg="addSp delSp modSp add del mod">
        <pc:chgData name="PABLO REINA JIMENEZ" userId="d9ea57a5-8485-4bff-a449-e5a53a070859" providerId="ADAL" clId="{62AEC56A-1273-4309-A323-F3BC78AE0415}" dt="2023-05-19T18:33:48.583" v="707" actId="1035"/>
        <pc:sldMkLst>
          <pc:docMk/>
          <pc:sldMk cId="3594662739" sldId="358"/>
        </pc:sldMkLst>
        <pc:spChg chg="del">
          <ac:chgData name="PABLO REINA JIMENEZ" userId="d9ea57a5-8485-4bff-a449-e5a53a070859" providerId="ADAL" clId="{62AEC56A-1273-4309-A323-F3BC78AE0415}" dt="2023-05-19T18:31:11.168" v="670" actId="478"/>
          <ac:spMkLst>
            <pc:docMk/>
            <pc:sldMk cId="3594662739" sldId="358"/>
            <ac:spMk id="8" creationId="{271844DB-B31E-8751-E747-C173BA45C09A}"/>
          </ac:spMkLst>
        </pc:spChg>
        <pc:picChg chg="add del mod">
          <ac:chgData name="PABLO REINA JIMENEZ" userId="d9ea57a5-8485-4bff-a449-e5a53a070859" providerId="ADAL" clId="{62AEC56A-1273-4309-A323-F3BC78AE0415}" dt="2023-05-19T18:33:05.787" v="691" actId="478"/>
          <ac:picMkLst>
            <pc:docMk/>
            <pc:sldMk cId="3594662739" sldId="358"/>
            <ac:picMk id="9" creationId="{C90159E7-F09B-87EE-C21B-66ED714C5775}"/>
          </ac:picMkLst>
        </pc:picChg>
        <pc:picChg chg="add del mod ord">
          <ac:chgData name="PABLO REINA JIMENEZ" userId="d9ea57a5-8485-4bff-a449-e5a53a070859" providerId="ADAL" clId="{62AEC56A-1273-4309-A323-F3BC78AE0415}" dt="2023-05-19T18:33:03.998" v="690" actId="478"/>
          <ac:picMkLst>
            <pc:docMk/>
            <pc:sldMk cId="3594662739" sldId="358"/>
            <ac:picMk id="10" creationId="{6F4FE059-C172-0E01-DA90-7E5624B73A75}"/>
          </ac:picMkLst>
        </pc:picChg>
        <pc:picChg chg="add mod">
          <ac:chgData name="PABLO REINA JIMENEZ" userId="d9ea57a5-8485-4bff-a449-e5a53a070859" providerId="ADAL" clId="{62AEC56A-1273-4309-A323-F3BC78AE0415}" dt="2023-05-19T18:33:48.583" v="707" actId="1035"/>
          <ac:picMkLst>
            <pc:docMk/>
            <pc:sldMk cId="3594662739" sldId="358"/>
            <ac:picMk id="15" creationId="{A4745E93-2063-AB90-8FB0-CF288B43125F}"/>
          </ac:picMkLst>
        </pc:picChg>
        <pc:picChg chg="add del mod ord">
          <ac:chgData name="PABLO REINA JIMENEZ" userId="d9ea57a5-8485-4bff-a449-e5a53a070859" providerId="ADAL" clId="{62AEC56A-1273-4309-A323-F3BC78AE0415}" dt="2023-05-19T18:33:27.809" v="700" actId="478"/>
          <ac:picMkLst>
            <pc:docMk/>
            <pc:sldMk cId="3594662739" sldId="358"/>
            <ac:picMk id="16" creationId="{46D34BE5-84E2-73F8-BBE4-AFFC5725F0DA}"/>
          </ac:picMkLst>
        </pc:picChg>
      </pc:sldChg>
      <pc:sldChg chg="addSp delSp modSp mod">
        <pc:chgData name="PABLO REINA JIMENEZ" userId="d9ea57a5-8485-4bff-a449-e5a53a070859" providerId="ADAL" clId="{62AEC56A-1273-4309-A323-F3BC78AE0415}" dt="2023-05-19T17:52:42.078" v="245" actId="20577"/>
        <pc:sldMkLst>
          <pc:docMk/>
          <pc:sldMk cId="1617318865" sldId="359"/>
        </pc:sldMkLst>
        <pc:spChg chg="add mod">
          <ac:chgData name="PABLO REINA JIMENEZ" userId="d9ea57a5-8485-4bff-a449-e5a53a070859" providerId="ADAL" clId="{62AEC56A-1273-4309-A323-F3BC78AE0415}" dt="2023-05-19T17:45:39.871" v="134"/>
          <ac:spMkLst>
            <pc:docMk/>
            <pc:sldMk cId="1617318865" sldId="359"/>
            <ac:spMk id="2" creationId="{C48CFFD3-DC76-7950-F3B0-17151CCB36F5}"/>
          </ac:spMkLst>
        </pc:spChg>
        <pc:spChg chg="add mod">
          <ac:chgData name="PABLO REINA JIMENEZ" userId="d9ea57a5-8485-4bff-a449-e5a53a070859" providerId="ADAL" clId="{62AEC56A-1273-4309-A323-F3BC78AE0415}" dt="2023-05-19T17:45:39.871" v="134"/>
          <ac:spMkLst>
            <pc:docMk/>
            <pc:sldMk cId="1617318865" sldId="359"/>
            <ac:spMk id="8" creationId="{D0024AB0-E236-67A9-42DC-A9C25DE929E7}"/>
          </ac:spMkLst>
        </pc:spChg>
        <pc:spChg chg="del">
          <ac:chgData name="PABLO REINA JIMENEZ" userId="d9ea57a5-8485-4bff-a449-e5a53a070859" providerId="ADAL" clId="{62AEC56A-1273-4309-A323-F3BC78AE0415}" dt="2023-05-19T17:45:41.327" v="135" actId="478"/>
          <ac:spMkLst>
            <pc:docMk/>
            <pc:sldMk cId="1617318865" sldId="359"/>
            <ac:spMk id="9" creationId="{C432D381-A63D-AFE9-6BC3-2A99A4E81BF7}"/>
          </ac:spMkLst>
        </pc:spChg>
        <pc:spChg chg="add mod">
          <ac:chgData name="PABLO REINA JIMENEZ" userId="d9ea57a5-8485-4bff-a449-e5a53a070859" providerId="ADAL" clId="{62AEC56A-1273-4309-A323-F3BC78AE0415}" dt="2023-05-19T17:49:55.757" v="161" actId="14100"/>
          <ac:spMkLst>
            <pc:docMk/>
            <pc:sldMk cId="1617318865" sldId="359"/>
            <ac:spMk id="10" creationId="{49AB6F80-D344-2981-22B3-289ADC2D1BEA}"/>
          </ac:spMkLst>
        </pc:spChg>
        <pc:spChg chg="add mod">
          <ac:chgData name="PABLO REINA JIMENEZ" userId="d9ea57a5-8485-4bff-a449-e5a53a070859" providerId="ADAL" clId="{62AEC56A-1273-4309-A323-F3BC78AE0415}" dt="2023-05-19T17:49:49.592" v="160" actId="14100"/>
          <ac:spMkLst>
            <pc:docMk/>
            <pc:sldMk cId="1617318865" sldId="359"/>
            <ac:spMk id="11" creationId="{D71CE820-936B-FE7B-32CF-5B6926FBF8E6}"/>
          </ac:spMkLst>
        </pc:spChg>
        <pc:spChg chg="add mod">
          <ac:chgData name="PABLO REINA JIMENEZ" userId="d9ea57a5-8485-4bff-a449-e5a53a070859" providerId="ADAL" clId="{62AEC56A-1273-4309-A323-F3BC78AE0415}" dt="2023-05-19T17:50:20.610" v="167" actId="14100"/>
          <ac:spMkLst>
            <pc:docMk/>
            <pc:sldMk cId="1617318865" sldId="359"/>
            <ac:spMk id="12" creationId="{08FBABDE-71AB-F18A-3F2D-6338743D1F05}"/>
          </ac:spMkLst>
        </pc:spChg>
        <pc:spChg chg="add del mod">
          <ac:chgData name="PABLO REINA JIMENEZ" userId="d9ea57a5-8485-4bff-a449-e5a53a070859" providerId="ADAL" clId="{62AEC56A-1273-4309-A323-F3BC78AE0415}" dt="2023-05-19T17:51:53.998" v="205" actId="478"/>
          <ac:spMkLst>
            <pc:docMk/>
            <pc:sldMk cId="1617318865" sldId="359"/>
            <ac:spMk id="13" creationId="{1253F18B-C3C9-11CC-6AD1-D11EECD61405}"/>
          </ac:spMkLst>
        </pc:spChg>
        <pc:spChg chg="add mod">
          <ac:chgData name="PABLO REINA JIMENEZ" userId="d9ea57a5-8485-4bff-a449-e5a53a070859" providerId="ADAL" clId="{62AEC56A-1273-4309-A323-F3BC78AE0415}" dt="2023-05-19T17:52:24.551" v="215" actId="14100"/>
          <ac:spMkLst>
            <pc:docMk/>
            <pc:sldMk cId="1617318865" sldId="359"/>
            <ac:spMk id="14" creationId="{ACF62588-C104-266C-4E26-A6B80C3F17F7}"/>
          </ac:spMkLst>
        </pc:spChg>
        <pc:spChg chg="add mod">
          <ac:chgData name="PABLO REINA JIMENEZ" userId="d9ea57a5-8485-4bff-a449-e5a53a070859" providerId="ADAL" clId="{62AEC56A-1273-4309-A323-F3BC78AE0415}" dt="2023-05-19T17:52:35.688" v="235" actId="20577"/>
          <ac:spMkLst>
            <pc:docMk/>
            <pc:sldMk cId="1617318865" sldId="359"/>
            <ac:spMk id="15" creationId="{8357C5B4-4B37-10DE-4BD0-18AB214648B3}"/>
          </ac:spMkLst>
        </pc:spChg>
        <pc:spChg chg="add mod">
          <ac:chgData name="PABLO REINA JIMENEZ" userId="d9ea57a5-8485-4bff-a449-e5a53a070859" providerId="ADAL" clId="{62AEC56A-1273-4309-A323-F3BC78AE0415}" dt="2023-05-19T17:52:42.078" v="245" actId="20577"/>
          <ac:spMkLst>
            <pc:docMk/>
            <pc:sldMk cId="1617318865" sldId="359"/>
            <ac:spMk id="16" creationId="{EA907F7D-CED4-C7C9-D51E-A58F077F8478}"/>
          </ac:spMkLst>
        </pc:spChg>
        <pc:picChg chg="add mod">
          <ac:chgData name="PABLO REINA JIMENEZ" userId="d9ea57a5-8485-4bff-a449-e5a53a070859" providerId="ADAL" clId="{62AEC56A-1273-4309-A323-F3BC78AE0415}" dt="2023-05-19T17:49:09.684" v="152" actId="1076"/>
          <ac:picMkLst>
            <pc:docMk/>
            <pc:sldMk cId="1617318865" sldId="359"/>
            <ac:picMk id="1026" creationId="{C55D81D3-D78E-312B-FF81-E68778B5C2E6}"/>
          </ac:picMkLst>
        </pc:picChg>
        <pc:picChg chg="add mod">
          <ac:chgData name="PABLO REINA JIMENEZ" userId="d9ea57a5-8485-4bff-a449-e5a53a070859" providerId="ADAL" clId="{62AEC56A-1273-4309-A323-F3BC78AE0415}" dt="2023-05-19T17:49:08.507" v="151" actId="1076"/>
          <ac:picMkLst>
            <pc:docMk/>
            <pc:sldMk cId="1617318865" sldId="359"/>
            <ac:picMk id="1028" creationId="{DF3825C2-6FEF-0302-A0F3-EE23542466A1}"/>
          </ac:picMkLst>
        </pc:picChg>
        <pc:picChg chg="add mod">
          <ac:chgData name="PABLO REINA JIMENEZ" userId="d9ea57a5-8485-4bff-a449-e5a53a070859" providerId="ADAL" clId="{62AEC56A-1273-4309-A323-F3BC78AE0415}" dt="2023-05-19T17:49:03.994" v="148" actId="1076"/>
          <ac:picMkLst>
            <pc:docMk/>
            <pc:sldMk cId="1617318865" sldId="359"/>
            <ac:picMk id="1030" creationId="{51A8F170-A492-5E24-55F4-67C99B715A8E}"/>
          </ac:picMkLst>
        </pc:picChg>
      </pc:sldChg>
      <pc:sldChg chg="addSp modSp mod">
        <pc:chgData name="PABLO REINA JIMENEZ" userId="d9ea57a5-8485-4bff-a449-e5a53a070859" providerId="ADAL" clId="{62AEC56A-1273-4309-A323-F3BC78AE0415}" dt="2023-05-19T18:09:28.948" v="532" actId="14100"/>
        <pc:sldMkLst>
          <pc:docMk/>
          <pc:sldMk cId="1984004043" sldId="360"/>
        </pc:sldMkLst>
        <pc:spChg chg="add mod">
          <ac:chgData name="PABLO REINA JIMENEZ" userId="d9ea57a5-8485-4bff-a449-e5a53a070859" providerId="ADAL" clId="{62AEC56A-1273-4309-A323-F3BC78AE0415}" dt="2023-05-19T18:09:20.022" v="530" actId="20577"/>
          <ac:spMkLst>
            <pc:docMk/>
            <pc:sldMk cId="1984004043" sldId="360"/>
            <ac:spMk id="2" creationId="{783100CF-61AA-FFFE-450E-B097347574ED}"/>
          </ac:spMkLst>
        </pc:spChg>
        <pc:spChg chg="add mod">
          <ac:chgData name="PABLO REINA JIMENEZ" userId="d9ea57a5-8485-4bff-a449-e5a53a070859" providerId="ADAL" clId="{62AEC56A-1273-4309-A323-F3BC78AE0415}" dt="2023-05-19T18:09:28.948" v="532" actId="14100"/>
          <ac:spMkLst>
            <pc:docMk/>
            <pc:sldMk cId="1984004043" sldId="360"/>
            <ac:spMk id="8" creationId="{22CF8106-B928-F2DA-ADDF-788DB51F2EE7}"/>
          </ac:spMkLst>
        </pc:spChg>
        <pc:picChg chg="mod">
          <ac:chgData name="PABLO REINA JIMENEZ" userId="d9ea57a5-8485-4bff-a449-e5a53a070859" providerId="ADAL" clId="{62AEC56A-1273-4309-A323-F3BC78AE0415}" dt="2023-05-19T18:08:53.497" v="506" actId="1076"/>
          <ac:picMkLst>
            <pc:docMk/>
            <pc:sldMk cId="1984004043" sldId="360"/>
            <ac:picMk id="9217" creationId="{F2C9BFAE-C544-6804-65FD-79781C944FEC}"/>
          </ac:picMkLst>
        </pc:picChg>
        <pc:picChg chg="mod">
          <ac:chgData name="PABLO REINA JIMENEZ" userId="d9ea57a5-8485-4bff-a449-e5a53a070859" providerId="ADAL" clId="{62AEC56A-1273-4309-A323-F3BC78AE0415}" dt="2023-05-19T18:08:50.998" v="505" actId="1076"/>
          <ac:picMkLst>
            <pc:docMk/>
            <pc:sldMk cId="1984004043" sldId="360"/>
            <ac:picMk id="9218" creationId="{763012F5-76F9-244D-DAD0-B211216C9E1C}"/>
          </ac:picMkLst>
        </pc:picChg>
        <pc:picChg chg="mod">
          <ac:chgData name="PABLO REINA JIMENEZ" userId="d9ea57a5-8485-4bff-a449-e5a53a070859" providerId="ADAL" clId="{62AEC56A-1273-4309-A323-F3BC78AE0415}" dt="2023-05-19T18:08:56.821" v="509" actId="1076"/>
          <ac:picMkLst>
            <pc:docMk/>
            <pc:sldMk cId="1984004043" sldId="360"/>
            <ac:picMk id="9219" creationId="{272793ED-31A2-FAF3-AE9D-4FAFD28E9528}"/>
          </ac:picMkLst>
        </pc:picChg>
        <pc:picChg chg="mod">
          <ac:chgData name="PABLO REINA JIMENEZ" userId="d9ea57a5-8485-4bff-a449-e5a53a070859" providerId="ADAL" clId="{62AEC56A-1273-4309-A323-F3BC78AE0415}" dt="2023-05-19T18:08:58.275" v="510" actId="1076"/>
          <ac:picMkLst>
            <pc:docMk/>
            <pc:sldMk cId="1984004043" sldId="360"/>
            <ac:picMk id="9220" creationId="{A08A9C87-C0FA-4C2A-08AD-1F9026E283AD}"/>
          </ac:picMkLst>
        </pc:picChg>
      </pc:sldChg>
      <pc:sldChg chg="addSp delSp modSp">
        <pc:chgData name="PABLO REINA JIMENEZ" userId="d9ea57a5-8485-4bff-a449-e5a53a070859" providerId="ADAL" clId="{62AEC56A-1273-4309-A323-F3BC78AE0415}" dt="2023-05-19T18:09:33.873" v="533"/>
        <pc:sldMkLst>
          <pc:docMk/>
          <pc:sldMk cId="1022004" sldId="361"/>
        </pc:sldMkLst>
        <pc:spChg chg="add del mod">
          <ac:chgData name="PABLO REINA JIMENEZ" userId="d9ea57a5-8485-4bff-a449-e5a53a070859" providerId="ADAL" clId="{62AEC56A-1273-4309-A323-F3BC78AE0415}" dt="2023-05-19T18:09:09.500" v="512"/>
          <ac:spMkLst>
            <pc:docMk/>
            <pc:sldMk cId="1022004" sldId="361"/>
            <ac:spMk id="2" creationId="{5E1C0B63-F191-5AF2-797D-10A7124FD797}"/>
          </ac:spMkLst>
        </pc:spChg>
        <pc:spChg chg="add mod">
          <ac:chgData name="PABLO REINA JIMENEZ" userId="d9ea57a5-8485-4bff-a449-e5a53a070859" providerId="ADAL" clId="{62AEC56A-1273-4309-A323-F3BC78AE0415}" dt="2023-05-19T18:09:33.873" v="533"/>
          <ac:spMkLst>
            <pc:docMk/>
            <pc:sldMk cId="1022004" sldId="361"/>
            <ac:spMk id="11" creationId="{48E2DA1E-BEFF-D4DC-8389-8EB69C6E905B}"/>
          </ac:spMkLst>
        </pc:spChg>
        <pc:spChg chg="add mod">
          <ac:chgData name="PABLO REINA JIMENEZ" userId="d9ea57a5-8485-4bff-a449-e5a53a070859" providerId="ADAL" clId="{62AEC56A-1273-4309-A323-F3BC78AE0415}" dt="2023-05-19T18:09:33.873" v="533"/>
          <ac:spMkLst>
            <pc:docMk/>
            <pc:sldMk cId="1022004" sldId="361"/>
            <ac:spMk id="12" creationId="{F3D1F7E3-4595-0F50-106A-07549AD085EF}"/>
          </ac:spMkLst>
        </pc:spChg>
      </pc:sldChg>
      <pc:sldChg chg="addSp delSp modSp add mod">
        <pc:chgData name="PABLO REINA JIMENEZ" userId="d9ea57a5-8485-4bff-a449-e5a53a070859" providerId="ADAL" clId="{62AEC56A-1273-4309-A323-F3BC78AE0415}" dt="2023-05-19T17:59:13.335" v="327"/>
        <pc:sldMkLst>
          <pc:docMk/>
          <pc:sldMk cId="3147851151" sldId="362"/>
        </pc:sldMkLst>
        <pc:spChg chg="mod">
          <ac:chgData name="PABLO REINA JIMENEZ" userId="d9ea57a5-8485-4bff-a449-e5a53a070859" providerId="ADAL" clId="{62AEC56A-1273-4309-A323-F3BC78AE0415}" dt="2023-05-19T17:52:53.266" v="249" actId="20577"/>
          <ac:spMkLst>
            <pc:docMk/>
            <pc:sldMk cId="3147851151" sldId="362"/>
            <ac:spMk id="2" creationId="{C48CFFD3-DC76-7950-F3B0-17151CCB36F5}"/>
          </ac:spMkLst>
        </pc:spChg>
        <pc:spChg chg="mod">
          <ac:chgData name="PABLO REINA JIMENEZ" userId="d9ea57a5-8485-4bff-a449-e5a53a070859" providerId="ADAL" clId="{62AEC56A-1273-4309-A323-F3BC78AE0415}" dt="2023-05-19T17:52:58.377" v="250" actId="14100"/>
          <ac:spMkLst>
            <pc:docMk/>
            <pc:sldMk cId="3147851151" sldId="362"/>
            <ac:spMk id="8" creationId="{D0024AB0-E236-67A9-42DC-A9C25DE929E7}"/>
          </ac:spMkLst>
        </pc:spChg>
        <pc:spChg chg="add mod">
          <ac:chgData name="PABLO REINA JIMENEZ" userId="d9ea57a5-8485-4bff-a449-e5a53a070859" providerId="ADAL" clId="{62AEC56A-1273-4309-A323-F3BC78AE0415}" dt="2023-05-19T17:59:06.559" v="324" actId="1076"/>
          <ac:spMkLst>
            <pc:docMk/>
            <pc:sldMk cId="3147851151" sldId="362"/>
            <ac:spMk id="9" creationId="{53DBA334-3569-2BAE-86D1-A9CC22812496}"/>
          </ac:spMkLst>
        </pc:spChg>
        <pc:spChg chg="del">
          <ac:chgData name="PABLO REINA JIMENEZ" userId="d9ea57a5-8485-4bff-a449-e5a53a070859" providerId="ADAL" clId="{62AEC56A-1273-4309-A323-F3BC78AE0415}" dt="2023-05-19T17:56:59.635" v="260" actId="478"/>
          <ac:spMkLst>
            <pc:docMk/>
            <pc:sldMk cId="3147851151" sldId="362"/>
            <ac:spMk id="10" creationId="{49AB6F80-D344-2981-22B3-289ADC2D1BEA}"/>
          </ac:spMkLst>
        </pc:spChg>
        <pc:spChg chg="del">
          <ac:chgData name="PABLO REINA JIMENEZ" userId="d9ea57a5-8485-4bff-a449-e5a53a070859" providerId="ADAL" clId="{62AEC56A-1273-4309-A323-F3BC78AE0415}" dt="2023-05-19T17:57:00.805" v="262" actId="478"/>
          <ac:spMkLst>
            <pc:docMk/>
            <pc:sldMk cId="3147851151" sldId="362"/>
            <ac:spMk id="11" creationId="{D71CE820-936B-FE7B-32CF-5B6926FBF8E6}"/>
          </ac:spMkLst>
        </pc:spChg>
        <pc:spChg chg="del">
          <ac:chgData name="PABLO REINA JIMENEZ" userId="d9ea57a5-8485-4bff-a449-e5a53a070859" providerId="ADAL" clId="{62AEC56A-1273-4309-A323-F3BC78AE0415}" dt="2023-05-19T17:57:00.325" v="261" actId="478"/>
          <ac:spMkLst>
            <pc:docMk/>
            <pc:sldMk cId="3147851151" sldId="362"/>
            <ac:spMk id="12" creationId="{08FBABDE-71AB-F18A-3F2D-6338743D1F05}"/>
          </ac:spMkLst>
        </pc:spChg>
        <pc:spChg chg="del mod">
          <ac:chgData name="PABLO REINA JIMENEZ" userId="d9ea57a5-8485-4bff-a449-e5a53a070859" providerId="ADAL" clId="{62AEC56A-1273-4309-A323-F3BC78AE0415}" dt="2023-05-19T17:58:26.924" v="293" actId="478"/>
          <ac:spMkLst>
            <pc:docMk/>
            <pc:sldMk cId="3147851151" sldId="362"/>
            <ac:spMk id="14" creationId="{ACF62588-C104-266C-4E26-A6B80C3F17F7}"/>
          </ac:spMkLst>
        </pc:spChg>
        <pc:spChg chg="del">
          <ac:chgData name="PABLO REINA JIMENEZ" userId="d9ea57a5-8485-4bff-a449-e5a53a070859" providerId="ADAL" clId="{62AEC56A-1273-4309-A323-F3BC78AE0415}" dt="2023-05-19T17:57:02.411" v="263" actId="478"/>
          <ac:spMkLst>
            <pc:docMk/>
            <pc:sldMk cId="3147851151" sldId="362"/>
            <ac:spMk id="15" creationId="{8357C5B4-4B37-10DE-4BD0-18AB214648B3}"/>
          </ac:spMkLst>
        </pc:spChg>
        <pc:spChg chg="del">
          <ac:chgData name="PABLO REINA JIMENEZ" userId="d9ea57a5-8485-4bff-a449-e5a53a070859" providerId="ADAL" clId="{62AEC56A-1273-4309-A323-F3BC78AE0415}" dt="2023-05-19T17:57:02.411" v="263" actId="478"/>
          <ac:spMkLst>
            <pc:docMk/>
            <pc:sldMk cId="3147851151" sldId="362"/>
            <ac:spMk id="16" creationId="{EA907F7D-CED4-C7C9-D51E-A58F077F8478}"/>
          </ac:spMkLst>
        </pc:spChg>
        <pc:picChg chg="add mod">
          <ac:chgData name="PABLO REINA JIMENEZ" userId="d9ea57a5-8485-4bff-a449-e5a53a070859" providerId="ADAL" clId="{62AEC56A-1273-4309-A323-F3BC78AE0415}" dt="2023-05-19T17:59:01.008" v="321" actId="1076"/>
          <ac:picMkLst>
            <pc:docMk/>
            <pc:sldMk cId="3147851151" sldId="362"/>
            <ac:picMk id="13" creationId="{596433EE-A0AB-556C-5CDE-CB39CAA4529B}"/>
          </ac:picMkLst>
        </pc:picChg>
        <pc:picChg chg="add mod">
          <ac:chgData name="PABLO REINA JIMENEZ" userId="d9ea57a5-8485-4bff-a449-e5a53a070859" providerId="ADAL" clId="{62AEC56A-1273-4309-A323-F3BC78AE0415}" dt="2023-05-19T17:59:13.335" v="327"/>
          <ac:picMkLst>
            <pc:docMk/>
            <pc:sldMk cId="3147851151" sldId="362"/>
            <ac:picMk id="17" creationId="{F6857C63-7682-838B-9A76-386A8B12E762}"/>
          </ac:picMkLst>
        </pc:picChg>
        <pc:picChg chg="del">
          <ac:chgData name="PABLO REINA JIMENEZ" userId="d9ea57a5-8485-4bff-a449-e5a53a070859" providerId="ADAL" clId="{62AEC56A-1273-4309-A323-F3BC78AE0415}" dt="2023-05-19T17:53:38.095" v="251" actId="478"/>
          <ac:picMkLst>
            <pc:docMk/>
            <pc:sldMk cId="3147851151" sldId="362"/>
            <ac:picMk id="1026" creationId="{C55D81D3-D78E-312B-FF81-E68778B5C2E6}"/>
          </ac:picMkLst>
        </pc:picChg>
        <pc:picChg chg="mod">
          <ac:chgData name="PABLO REINA JIMENEZ" userId="d9ea57a5-8485-4bff-a449-e5a53a070859" providerId="ADAL" clId="{62AEC56A-1273-4309-A323-F3BC78AE0415}" dt="2023-05-19T17:59:09.159" v="325" actId="1076"/>
          <ac:picMkLst>
            <pc:docMk/>
            <pc:sldMk cId="3147851151" sldId="362"/>
            <ac:picMk id="1028" creationId="{DF3825C2-6FEF-0302-A0F3-EE23542466A1}"/>
          </ac:picMkLst>
        </pc:picChg>
        <pc:picChg chg="del">
          <ac:chgData name="PABLO REINA JIMENEZ" userId="d9ea57a5-8485-4bff-a449-e5a53a070859" providerId="ADAL" clId="{62AEC56A-1273-4309-A323-F3BC78AE0415}" dt="2023-05-19T17:53:39.496" v="252" actId="478"/>
          <ac:picMkLst>
            <pc:docMk/>
            <pc:sldMk cId="3147851151" sldId="362"/>
            <ac:picMk id="1030" creationId="{51A8F170-A492-5E24-55F4-67C99B715A8E}"/>
          </ac:picMkLst>
        </pc:picChg>
        <pc:picChg chg="add mod">
          <ac:chgData name="PABLO REINA JIMENEZ" userId="d9ea57a5-8485-4bff-a449-e5a53a070859" providerId="ADAL" clId="{62AEC56A-1273-4309-A323-F3BC78AE0415}" dt="2023-05-19T17:59:04.167" v="323" actId="1076"/>
          <ac:picMkLst>
            <pc:docMk/>
            <pc:sldMk cId="3147851151" sldId="362"/>
            <ac:picMk id="2050" creationId="{14B366A0-4CB7-C4FE-7941-F23655987FEF}"/>
          </ac:picMkLst>
        </pc:picChg>
      </pc:sldChg>
      <pc:sldChg chg="addSp delSp modSp add mod">
        <pc:chgData name="PABLO REINA JIMENEZ" userId="d9ea57a5-8485-4bff-a449-e5a53a070859" providerId="ADAL" clId="{62AEC56A-1273-4309-A323-F3BC78AE0415}" dt="2023-05-19T17:59:46.593" v="364" actId="1076"/>
        <pc:sldMkLst>
          <pc:docMk/>
          <pc:sldMk cId="1314333343" sldId="363"/>
        </pc:sldMkLst>
        <pc:spChg chg="mod">
          <ac:chgData name="PABLO REINA JIMENEZ" userId="d9ea57a5-8485-4bff-a449-e5a53a070859" providerId="ADAL" clId="{62AEC56A-1273-4309-A323-F3BC78AE0415}" dt="2023-05-19T17:59:30.255" v="357" actId="14100"/>
          <ac:spMkLst>
            <pc:docMk/>
            <pc:sldMk cId="1314333343" sldId="363"/>
            <ac:spMk id="9" creationId="{53DBA334-3569-2BAE-86D1-A9CC22812496}"/>
          </ac:spMkLst>
        </pc:spChg>
        <pc:picChg chg="add mod">
          <ac:chgData name="PABLO REINA JIMENEZ" userId="d9ea57a5-8485-4bff-a449-e5a53a070859" providerId="ADAL" clId="{62AEC56A-1273-4309-A323-F3BC78AE0415}" dt="2023-05-19T17:59:46.593" v="364" actId="1076"/>
          <ac:picMkLst>
            <pc:docMk/>
            <pc:sldMk cId="1314333343" sldId="363"/>
            <ac:picMk id="10" creationId="{751BC00A-A121-5F35-20E1-2677AE63423F}"/>
          </ac:picMkLst>
        </pc:picChg>
        <pc:picChg chg="del">
          <ac:chgData name="PABLO REINA JIMENEZ" userId="d9ea57a5-8485-4bff-a449-e5a53a070859" providerId="ADAL" clId="{62AEC56A-1273-4309-A323-F3BC78AE0415}" dt="2023-05-19T17:59:36.366" v="358" actId="478"/>
          <ac:picMkLst>
            <pc:docMk/>
            <pc:sldMk cId="1314333343" sldId="363"/>
            <ac:picMk id="13" creationId="{596433EE-A0AB-556C-5CDE-CB39CAA4529B}"/>
          </ac:picMkLst>
        </pc:picChg>
      </pc:sldChg>
      <pc:sldChg chg="addSp delSp modSp add mod">
        <pc:chgData name="PABLO REINA JIMENEZ" userId="d9ea57a5-8485-4bff-a449-e5a53a070859" providerId="ADAL" clId="{62AEC56A-1273-4309-A323-F3BC78AE0415}" dt="2023-05-19T18:07:05.399" v="460" actId="21"/>
        <pc:sldMkLst>
          <pc:docMk/>
          <pc:sldMk cId="1976853377" sldId="364"/>
        </pc:sldMkLst>
        <pc:spChg chg="mod">
          <ac:chgData name="PABLO REINA JIMENEZ" userId="d9ea57a5-8485-4bff-a449-e5a53a070859" providerId="ADAL" clId="{62AEC56A-1273-4309-A323-F3BC78AE0415}" dt="2023-05-19T18:00:04.433" v="384" actId="14100"/>
          <ac:spMkLst>
            <pc:docMk/>
            <pc:sldMk cId="1976853377" sldId="364"/>
            <ac:spMk id="9" creationId="{53DBA334-3569-2BAE-86D1-A9CC22812496}"/>
          </ac:spMkLst>
        </pc:spChg>
        <pc:picChg chg="add mod">
          <ac:chgData name="PABLO REINA JIMENEZ" userId="d9ea57a5-8485-4bff-a449-e5a53a070859" providerId="ADAL" clId="{62AEC56A-1273-4309-A323-F3BC78AE0415}" dt="2023-05-19T18:00:15.126" v="390" actId="1076"/>
          <ac:picMkLst>
            <pc:docMk/>
            <pc:sldMk cId="1976853377" sldId="364"/>
            <ac:picMk id="10" creationId="{6C7637D1-5359-CB12-0441-4D354C97DF87}"/>
          </ac:picMkLst>
        </pc:picChg>
        <pc:picChg chg="add del mod">
          <ac:chgData name="PABLO REINA JIMENEZ" userId="d9ea57a5-8485-4bff-a449-e5a53a070859" providerId="ADAL" clId="{62AEC56A-1273-4309-A323-F3BC78AE0415}" dt="2023-05-19T18:07:05.399" v="460" actId="21"/>
          <ac:picMkLst>
            <pc:docMk/>
            <pc:sldMk cId="1976853377" sldId="364"/>
            <ac:picMk id="11" creationId="{9E99F548-75BA-4B65-3747-8E1B1B417B49}"/>
          </ac:picMkLst>
        </pc:picChg>
        <pc:picChg chg="del">
          <ac:chgData name="PABLO REINA JIMENEZ" userId="d9ea57a5-8485-4bff-a449-e5a53a070859" providerId="ADAL" clId="{62AEC56A-1273-4309-A323-F3BC78AE0415}" dt="2023-05-19T18:00:05.455" v="385" actId="478"/>
          <ac:picMkLst>
            <pc:docMk/>
            <pc:sldMk cId="1976853377" sldId="364"/>
            <ac:picMk id="13" creationId="{596433EE-A0AB-556C-5CDE-CB39CAA4529B}"/>
          </ac:picMkLst>
        </pc:picChg>
      </pc:sldChg>
      <pc:sldChg chg="addSp delSp modSp add mod">
        <pc:chgData name="PABLO REINA JIMENEZ" userId="d9ea57a5-8485-4bff-a449-e5a53a070859" providerId="ADAL" clId="{62AEC56A-1273-4309-A323-F3BC78AE0415}" dt="2023-05-19T18:06:54.070" v="458" actId="1076"/>
        <pc:sldMkLst>
          <pc:docMk/>
          <pc:sldMk cId="725132486" sldId="365"/>
        </pc:sldMkLst>
        <pc:spChg chg="mod">
          <ac:chgData name="PABLO REINA JIMENEZ" userId="d9ea57a5-8485-4bff-a449-e5a53a070859" providerId="ADAL" clId="{62AEC56A-1273-4309-A323-F3BC78AE0415}" dt="2023-05-19T18:01:59.354" v="398" actId="20577"/>
          <ac:spMkLst>
            <pc:docMk/>
            <pc:sldMk cId="725132486" sldId="365"/>
            <ac:spMk id="2" creationId="{C48CFFD3-DC76-7950-F3B0-17151CCB36F5}"/>
          </ac:spMkLst>
        </pc:spChg>
        <pc:spChg chg="mod">
          <ac:chgData name="PABLO REINA JIMENEZ" userId="d9ea57a5-8485-4bff-a449-e5a53a070859" providerId="ADAL" clId="{62AEC56A-1273-4309-A323-F3BC78AE0415}" dt="2023-05-19T18:02:02.945" v="399" actId="14100"/>
          <ac:spMkLst>
            <pc:docMk/>
            <pc:sldMk cId="725132486" sldId="365"/>
            <ac:spMk id="8" creationId="{D0024AB0-E236-67A9-42DC-A9C25DE929E7}"/>
          </ac:spMkLst>
        </pc:spChg>
        <pc:spChg chg="del">
          <ac:chgData name="PABLO REINA JIMENEZ" userId="d9ea57a5-8485-4bff-a449-e5a53a070859" providerId="ADAL" clId="{62AEC56A-1273-4309-A323-F3BC78AE0415}" dt="2023-05-19T18:02:38.153" v="400" actId="478"/>
          <ac:spMkLst>
            <pc:docMk/>
            <pc:sldMk cId="725132486" sldId="365"/>
            <ac:spMk id="9" creationId="{53DBA334-3569-2BAE-86D1-A9CC22812496}"/>
          </ac:spMkLst>
        </pc:spChg>
        <pc:spChg chg="add mod">
          <ac:chgData name="PABLO REINA JIMENEZ" userId="d9ea57a5-8485-4bff-a449-e5a53a070859" providerId="ADAL" clId="{62AEC56A-1273-4309-A323-F3BC78AE0415}" dt="2023-05-19T18:04:57.166" v="418" actId="1076"/>
          <ac:spMkLst>
            <pc:docMk/>
            <pc:sldMk cId="725132486" sldId="365"/>
            <ac:spMk id="12" creationId="{98F034C3-82E9-9AEA-687A-7119DD62FF12}"/>
          </ac:spMkLst>
        </pc:spChg>
        <pc:spChg chg="add mod">
          <ac:chgData name="PABLO REINA JIMENEZ" userId="d9ea57a5-8485-4bff-a449-e5a53a070859" providerId="ADAL" clId="{62AEC56A-1273-4309-A323-F3BC78AE0415}" dt="2023-05-19T18:04:57.166" v="418" actId="1076"/>
          <ac:spMkLst>
            <pc:docMk/>
            <pc:sldMk cId="725132486" sldId="365"/>
            <ac:spMk id="13" creationId="{EB5E9341-5D54-2DE7-0632-2EC4A566CEC9}"/>
          </ac:spMkLst>
        </pc:spChg>
        <pc:spChg chg="add mod">
          <ac:chgData name="PABLO REINA JIMENEZ" userId="d9ea57a5-8485-4bff-a449-e5a53a070859" providerId="ADAL" clId="{62AEC56A-1273-4309-A323-F3BC78AE0415}" dt="2023-05-19T18:04:57.166" v="418" actId="1076"/>
          <ac:spMkLst>
            <pc:docMk/>
            <pc:sldMk cId="725132486" sldId="365"/>
            <ac:spMk id="14" creationId="{0E7F135C-4CD5-3AB5-43D1-DCAC5C870AFA}"/>
          </ac:spMkLst>
        </pc:spChg>
        <pc:spChg chg="add mod">
          <ac:chgData name="PABLO REINA JIMENEZ" userId="d9ea57a5-8485-4bff-a449-e5a53a070859" providerId="ADAL" clId="{62AEC56A-1273-4309-A323-F3BC78AE0415}" dt="2023-05-19T18:04:57.166" v="418" actId="1076"/>
          <ac:spMkLst>
            <pc:docMk/>
            <pc:sldMk cId="725132486" sldId="365"/>
            <ac:spMk id="15" creationId="{D454D31D-B40C-E577-0068-CAEAA586E1EC}"/>
          </ac:spMkLst>
        </pc:spChg>
        <pc:spChg chg="add mod">
          <ac:chgData name="PABLO REINA JIMENEZ" userId="d9ea57a5-8485-4bff-a449-e5a53a070859" providerId="ADAL" clId="{62AEC56A-1273-4309-A323-F3BC78AE0415}" dt="2023-05-19T18:04:57.166" v="418" actId="1076"/>
          <ac:spMkLst>
            <pc:docMk/>
            <pc:sldMk cId="725132486" sldId="365"/>
            <ac:spMk id="16" creationId="{1D09929B-C1B2-93FF-B25A-9AE89560D08F}"/>
          </ac:spMkLst>
        </pc:spChg>
        <pc:spChg chg="add mod">
          <ac:chgData name="PABLO REINA JIMENEZ" userId="d9ea57a5-8485-4bff-a449-e5a53a070859" providerId="ADAL" clId="{62AEC56A-1273-4309-A323-F3BC78AE0415}" dt="2023-05-19T18:04:57.166" v="418" actId="1076"/>
          <ac:spMkLst>
            <pc:docMk/>
            <pc:sldMk cId="725132486" sldId="365"/>
            <ac:spMk id="17" creationId="{CF2BE767-3916-99EA-9C91-186FCF48CD89}"/>
          </ac:spMkLst>
        </pc:spChg>
        <pc:spChg chg="add mod">
          <ac:chgData name="PABLO REINA JIMENEZ" userId="d9ea57a5-8485-4bff-a449-e5a53a070859" providerId="ADAL" clId="{62AEC56A-1273-4309-A323-F3BC78AE0415}" dt="2023-05-19T18:04:57.166" v="418" actId="1076"/>
          <ac:spMkLst>
            <pc:docMk/>
            <pc:sldMk cId="725132486" sldId="365"/>
            <ac:spMk id="18" creationId="{A9D7BA04-6D1A-5CC9-C5C0-EFBF5E0A9C7C}"/>
          </ac:spMkLst>
        </pc:spChg>
        <pc:spChg chg="add mod">
          <ac:chgData name="PABLO REINA JIMENEZ" userId="d9ea57a5-8485-4bff-a449-e5a53a070859" providerId="ADAL" clId="{62AEC56A-1273-4309-A323-F3BC78AE0415}" dt="2023-05-19T18:04:57.166" v="418" actId="1076"/>
          <ac:spMkLst>
            <pc:docMk/>
            <pc:sldMk cId="725132486" sldId="365"/>
            <ac:spMk id="19" creationId="{B466DA76-6F2F-585B-D1E1-2C98B90BB9F0}"/>
          </ac:spMkLst>
        </pc:spChg>
        <pc:spChg chg="add mod">
          <ac:chgData name="PABLO REINA JIMENEZ" userId="d9ea57a5-8485-4bff-a449-e5a53a070859" providerId="ADAL" clId="{62AEC56A-1273-4309-A323-F3BC78AE0415}" dt="2023-05-19T18:04:57.166" v="418" actId="1076"/>
          <ac:spMkLst>
            <pc:docMk/>
            <pc:sldMk cId="725132486" sldId="365"/>
            <ac:spMk id="20" creationId="{CBACF9D0-F15B-5A22-8C30-0B5E8D28C7AC}"/>
          </ac:spMkLst>
        </pc:spChg>
        <pc:spChg chg="add mod">
          <ac:chgData name="PABLO REINA JIMENEZ" userId="d9ea57a5-8485-4bff-a449-e5a53a070859" providerId="ADAL" clId="{62AEC56A-1273-4309-A323-F3BC78AE0415}" dt="2023-05-19T18:04:57.166" v="418" actId="1076"/>
          <ac:spMkLst>
            <pc:docMk/>
            <pc:sldMk cId="725132486" sldId="365"/>
            <ac:spMk id="21" creationId="{CF04F9C1-4DB3-232A-28DD-8B6071A56DE4}"/>
          </ac:spMkLst>
        </pc:spChg>
        <pc:spChg chg="add mod">
          <ac:chgData name="PABLO REINA JIMENEZ" userId="d9ea57a5-8485-4bff-a449-e5a53a070859" providerId="ADAL" clId="{62AEC56A-1273-4309-A323-F3BC78AE0415}" dt="2023-05-19T18:04:57.166" v="418" actId="1076"/>
          <ac:spMkLst>
            <pc:docMk/>
            <pc:sldMk cId="725132486" sldId="365"/>
            <ac:spMk id="22" creationId="{A005E424-3EC4-9F0D-4D2E-AFDE1DA10115}"/>
          </ac:spMkLst>
        </pc:spChg>
        <pc:spChg chg="add mod">
          <ac:chgData name="PABLO REINA JIMENEZ" userId="d9ea57a5-8485-4bff-a449-e5a53a070859" providerId="ADAL" clId="{62AEC56A-1273-4309-A323-F3BC78AE0415}" dt="2023-05-19T18:05:28.341" v="440" actId="1076"/>
          <ac:spMkLst>
            <pc:docMk/>
            <pc:sldMk cId="725132486" sldId="365"/>
            <ac:spMk id="28" creationId="{F2C7934D-B09F-E2AF-E9D3-3E44C6756E6A}"/>
          </ac:spMkLst>
        </pc:spChg>
        <pc:spChg chg="add mod">
          <ac:chgData name="PABLO REINA JIMENEZ" userId="d9ea57a5-8485-4bff-a449-e5a53a070859" providerId="ADAL" clId="{62AEC56A-1273-4309-A323-F3BC78AE0415}" dt="2023-05-19T18:06:54.070" v="458" actId="1076"/>
          <ac:spMkLst>
            <pc:docMk/>
            <pc:sldMk cId="725132486" sldId="365"/>
            <ac:spMk id="29" creationId="{CF6AB894-F2A5-23F4-59DB-63E2B1DC418F}"/>
          </ac:spMkLst>
        </pc:spChg>
        <pc:spChg chg="add mod">
          <ac:chgData name="PABLO REINA JIMENEZ" userId="d9ea57a5-8485-4bff-a449-e5a53a070859" providerId="ADAL" clId="{62AEC56A-1273-4309-A323-F3BC78AE0415}" dt="2023-05-19T18:06:51.339" v="457" actId="1076"/>
          <ac:spMkLst>
            <pc:docMk/>
            <pc:sldMk cId="725132486" sldId="365"/>
            <ac:spMk id="30" creationId="{4EAAAA7C-C01E-8B73-BC7F-D4AFBE9064D5}"/>
          </ac:spMkLst>
        </pc:spChg>
        <pc:picChg chg="del">
          <ac:chgData name="PABLO REINA JIMENEZ" userId="d9ea57a5-8485-4bff-a449-e5a53a070859" providerId="ADAL" clId="{62AEC56A-1273-4309-A323-F3BC78AE0415}" dt="2023-05-19T18:02:39.710" v="401" actId="478"/>
          <ac:picMkLst>
            <pc:docMk/>
            <pc:sldMk cId="725132486" sldId="365"/>
            <ac:picMk id="10" creationId="{6C7637D1-5359-CB12-0441-4D354C97DF87}"/>
          </ac:picMkLst>
        </pc:picChg>
        <pc:picChg chg="add del mod">
          <ac:chgData name="PABLO REINA JIMENEZ" userId="d9ea57a5-8485-4bff-a449-e5a53a070859" providerId="ADAL" clId="{62AEC56A-1273-4309-A323-F3BC78AE0415}" dt="2023-05-19T18:04:48.221" v="416" actId="21"/>
          <ac:picMkLst>
            <pc:docMk/>
            <pc:sldMk cId="725132486" sldId="365"/>
            <ac:picMk id="23" creationId="{88A2D3DA-B7E1-EF8C-D851-C50EE6FF502D}"/>
          </ac:picMkLst>
        </pc:picChg>
        <pc:picChg chg="add mod">
          <ac:chgData name="PABLO REINA JIMENEZ" userId="d9ea57a5-8485-4bff-a449-e5a53a070859" providerId="ADAL" clId="{62AEC56A-1273-4309-A323-F3BC78AE0415}" dt="2023-05-19T18:04:57.166" v="418" actId="1076"/>
          <ac:picMkLst>
            <pc:docMk/>
            <pc:sldMk cId="725132486" sldId="365"/>
            <ac:picMk id="26" creationId="{6FBFEB70-C37F-35A7-CDAB-EAA1F760A881}"/>
          </ac:picMkLst>
        </pc:picChg>
        <pc:picChg chg="del">
          <ac:chgData name="PABLO REINA JIMENEZ" userId="d9ea57a5-8485-4bff-a449-e5a53a070859" providerId="ADAL" clId="{62AEC56A-1273-4309-A323-F3BC78AE0415}" dt="2023-05-19T18:02:38.153" v="400" actId="478"/>
          <ac:picMkLst>
            <pc:docMk/>
            <pc:sldMk cId="725132486" sldId="365"/>
            <ac:picMk id="1028" creationId="{DF3825C2-6FEF-0302-A0F3-EE23542466A1}"/>
          </ac:picMkLst>
        </pc:picChg>
        <pc:picChg chg="del">
          <ac:chgData name="PABLO REINA JIMENEZ" userId="d9ea57a5-8485-4bff-a449-e5a53a070859" providerId="ADAL" clId="{62AEC56A-1273-4309-A323-F3BC78AE0415}" dt="2023-05-19T18:02:38.153" v="400" actId="478"/>
          <ac:picMkLst>
            <pc:docMk/>
            <pc:sldMk cId="725132486" sldId="365"/>
            <ac:picMk id="2050" creationId="{14B366A0-4CB7-C4FE-7941-F23655987FEF}"/>
          </ac:picMkLst>
        </pc:picChg>
        <pc:cxnChg chg="add mod">
          <ac:chgData name="PABLO REINA JIMENEZ" userId="d9ea57a5-8485-4bff-a449-e5a53a070859" providerId="ADAL" clId="{62AEC56A-1273-4309-A323-F3BC78AE0415}" dt="2023-05-19T18:04:57.166" v="418" actId="1076"/>
          <ac:cxnSpMkLst>
            <pc:docMk/>
            <pc:sldMk cId="725132486" sldId="365"/>
            <ac:cxnSpMk id="11" creationId="{8777DFA7-D614-A435-BA0A-F65B4CBED25B}"/>
          </ac:cxnSpMkLst>
        </pc:cxnChg>
      </pc:sldChg>
      <pc:sldChg chg="addSp delSp modSp add mod">
        <pc:chgData name="PABLO REINA JIMENEZ" userId="d9ea57a5-8485-4bff-a449-e5a53a070859" providerId="ADAL" clId="{62AEC56A-1273-4309-A323-F3BC78AE0415}" dt="2023-05-19T18:07:58.613" v="495" actId="14100"/>
        <pc:sldMkLst>
          <pc:docMk/>
          <pc:sldMk cId="2967097193" sldId="366"/>
        </pc:sldMkLst>
        <pc:spChg chg="del">
          <ac:chgData name="PABLO REINA JIMENEZ" userId="d9ea57a5-8485-4bff-a449-e5a53a070859" providerId="ADAL" clId="{62AEC56A-1273-4309-A323-F3BC78AE0415}" dt="2023-05-19T18:07:10.918" v="461" actId="478"/>
          <ac:spMkLst>
            <pc:docMk/>
            <pc:sldMk cId="2967097193" sldId="366"/>
            <ac:spMk id="12" creationId="{98F034C3-82E9-9AEA-687A-7119DD62FF12}"/>
          </ac:spMkLst>
        </pc:spChg>
        <pc:spChg chg="del">
          <ac:chgData name="PABLO REINA JIMENEZ" userId="d9ea57a5-8485-4bff-a449-e5a53a070859" providerId="ADAL" clId="{62AEC56A-1273-4309-A323-F3BC78AE0415}" dt="2023-05-19T18:07:10.918" v="461" actId="478"/>
          <ac:spMkLst>
            <pc:docMk/>
            <pc:sldMk cId="2967097193" sldId="366"/>
            <ac:spMk id="13" creationId="{EB5E9341-5D54-2DE7-0632-2EC4A566CEC9}"/>
          </ac:spMkLst>
        </pc:spChg>
        <pc:spChg chg="del">
          <ac:chgData name="PABLO REINA JIMENEZ" userId="d9ea57a5-8485-4bff-a449-e5a53a070859" providerId="ADAL" clId="{62AEC56A-1273-4309-A323-F3BC78AE0415}" dt="2023-05-19T18:07:10.918" v="461" actId="478"/>
          <ac:spMkLst>
            <pc:docMk/>
            <pc:sldMk cId="2967097193" sldId="366"/>
            <ac:spMk id="14" creationId="{0E7F135C-4CD5-3AB5-43D1-DCAC5C870AFA}"/>
          </ac:spMkLst>
        </pc:spChg>
        <pc:spChg chg="del">
          <ac:chgData name="PABLO REINA JIMENEZ" userId="d9ea57a5-8485-4bff-a449-e5a53a070859" providerId="ADAL" clId="{62AEC56A-1273-4309-A323-F3BC78AE0415}" dt="2023-05-19T18:07:10.918" v="461" actId="478"/>
          <ac:spMkLst>
            <pc:docMk/>
            <pc:sldMk cId="2967097193" sldId="366"/>
            <ac:spMk id="15" creationId="{D454D31D-B40C-E577-0068-CAEAA586E1EC}"/>
          </ac:spMkLst>
        </pc:spChg>
        <pc:spChg chg="del">
          <ac:chgData name="PABLO REINA JIMENEZ" userId="d9ea57a5-8485-4bff-a449-e5a53a070859" providerId="ADAL" clId="{62AEC56A-1273-4309-A323-F3BC78AE0415}" dt="2023-05-19T18:07:10.918" v="461" actId="478"/>
          <ac:spMkLst>
            <pc:docMk/>
            <pc:sldMk cId="2967097193" sldId="366"/>
            <ac:spMk id="16" creationId="{1D09929B-C1B2-93FF-B25A-9AE89560D08F}"/>
          </ac:spMkLst>
        </pc:spChg>
        <pc:spChg chg="del">
          <ac:chgData name="PABLO REINA JIMENEZ" userId="d9ea57a5-8485-4bff-a449-e5a53a070859" providerId="ADAL" clId="{62AEC56A-1273-4309-A323-F3BC78AE0415}" dt="2023-05-19T18:07:10.918" v="461" actId="478"/>
          <ac:spMkLst>
            <pc:docMk/>
            <pc:sldMk cId="2967097193" sldId="366"/>
            <ac:spMk id="17" creationId="{CF2BE767-3916-99EA-9C91-186FCF48CD89}"/>
          </ac:spMkLst>
        </pc:spChg>
        <pc:spChg chg="del">
          <ac:chgData name="PABLO REINA JIMENEZ" userId="d9ea57a5-8485-4bff-a449-e5a53a070859" providerId="ADAL" clId="{62AEC56A-1273-4309-A323-F3BC78AE0415}" dt="2023-05-19T18:07:10.918" v="461" actId="478"/>
          <ac:spMkLst>
            <pc:docMk/>
            <pc:sldMk cId="2967097193" sldId="366"/>
            <ac:spMk id="18" creationId="{A9D7BA04-6D1A-5CC9-C5C0-EFBF5E0A9C7C}"/>
          </ac:spMkLst>
        </pc:spChg>
        <pc:spChg chg="del">
          <ac:chgData name="PABLO REINA JIMENEZ" userId="d9ea57a5-8485-4bff-a449-e5a53a070859" providerId="ADAL" clId="{62AEC56A-1273-4309-A323-F3BC78AE0415}" dt="2023-05-19T18:07:10.918" v="461" actId="478"/>
          <ac:spMkLst>
            <pc:docMk/>
            <pc:sldMk cId="2967097193" sldId="366"/>
            <ac:spMk id="19" creationId="{B466DA76-6F2F-585B-D1E1-2C98B90BB9F0}"/>
          </ac:spMkLst>
        </pc:spChg>
        <pc:spChg chg="del">
          <ac:chgData name="PABLO REINA JIMENEZ" userId="d9ea57a5-8485-4bff-a449-e5a53a070859" providerId="ADAL" clId="{62AEC56A-1273-4309-A323-F3BC78AE0415}" dt="2023-05-19T18:07:10.918" v="461" actId="478"/>
          <ac:spMkLst>
            <pc:docMk/>
            <pc:sldMk cId="2967097193" sldId="366"/>
            <ac:spMk id="20" creationId="{CBACF9D0-F15B-5A22-8C30-0B5E8D28C7AC}"/>
          </ac:spMkLst>
        </pc:spChg>
        <pc:spChg chg="del">
          <ac:chgData name="PABLO REINA JIMENEZ" userId="d9ea57a5-8485-4bff-a449-e5a53a070859" providerId="ADAL" clId="{62AEC56A-1273-4309-A323-F3BC78AE0415}" dt="2023-05-19T18:07:10.918" v="461" actId="478"/>
          <ac:spMkLst>
            <pc:docMk/>
            <pc:sldMk cId="2967097193" sldId="366"/>
            <ac:spMk id="21" creationId="{CF04F9C1-4DB3-232A-28DD-8B6071A56DE4}"/>
          </ac:spMkLst>
        </pc:spChg>
        <pc:spChg chg="del">
          <ac:chgData name="PABLO REINA JIMENEZ" userId="d9ea57a5-8485-4bff-a449-e5a53a070859" providerId="ADAL" clId="{62AEC56A-1273-4309-A323-F3BC78AE0415}" dt="2023-05-19T18:07:10.918" v="461" actId="478"/>
          <ac:spMkLst>
            <pc:docMk/>
            <pc:sldMk cId="2967097193" sldId="366"/>
            <ac:spMk id="22" creationId="{A005E424-3EC4-9F0D-4D2E-AFDE1DA10115}"/>
          </ac:spMkLst>
        </pc:spChg>
        <pc:spChg chg="mod">
          <ac:chgData name="PABLO REINA JIMENEZ" userId="d9ea57a5-8485-4bff-a449-e5a53a070859" providerId="ADAL" clId="{62AEC56A-1273-4309-A323-F3BC78AE0415}" dt="2023-05-19T18:07:22.651" v="481" actId="20577"/>
          <ac:spMkLst>
            <pc:docMk/>
            <pc:sldMk cId="2967097193" sldId="366"/>
            <ac:spMk id="28" creationId="{F2C7934D-B09F-E2AF-E9D3-3E44C6756E6A}"/>
          </ac:spMkLst>
        </pc:spChg>
        <pc:spChg chg="del">
          <ac:chgData name="PABLO REINA JIMENEZ" userId="d9ea57a5-8485-4bff-a449-e5a53a070859" providerId="ADAL" clId="{62AEC56A-1273-4309-A323-F3BC78AE0415}" dt="2023-05-19T18:07:29.196" v="482" actId="478"/>
          <ac:spMkLst>
            <pc:docMk/>
            <pc:sldMk cId="2967097193" sldId="366"/>
            <ac:spMk id="30" creationId="{4EAAAA7C-C01E-8B73-BC7F-D4AFBE9064D5}"/>
          </ac:spMkLst>
        </pc:spChg>
        <pc:picChg chg="add mod">
          <ac:chgData name="PABLO REINA JIMENEZ" userId="d9ea57a5-8485-4bff-a449-e5a53a070859" providerId="ADAL" clId="{62AEC56A-1273-4309-A323-F3BC78AE0415}" dt="2023-05-19T18:07:16.499" v="465" actId="1076"/>
          <ac:picMkLst>
            <pc:docMk/>
            <pc:sldMk cId="2967097193" sldId="366"/>
            <ac:picMk id="9" creationId="{DFD281A3-67F9-A60B-E65B-37547E1B91D4}"/>
          </ac:picMkLst>
        </pc:picChg>
        <pc:picChg chg="add mod">
          <ac:chgData name="PABLO REINA JIMENEZ" userId="d9ea57a5-8485-4bff-a449-e5a53a070859" providerId="ADAL" clId="{62AEC56A-1273-4309-A323-F3BC78AE0415}" dt="2023-05-19T18:07:35.942" v="486" actId="1076"/>
          <ac:picMkLst>
            <pc:docMk/>
            <pc:sldMk cId="2967097193" sldId="366"/>
            <ac:picMk id="10" creationId="{449534AD-11C2-9DD0-6FA3-9A5950C422B9}"/>
          </ac:picMkLst>
        </pc:picChg>
        <pc:picChg chg="add mod">
          <ac:chgData name="PABLO REINA JIMENEZ" userId="d9ea57a5-8485-4bff-a449-e5a53a070859" providerId="ADAL" clId="{62AEC56A-1273-4309-A323-F3BC78AE0415}" dt="2023-05-19T18:07:58.613" v="495" actId="14100"/>
          <ac:picMkLst>
            <pc:docMk/>
            <pc:sldMk cId="2967097193" sldId="366"/>
            <ac:picMk id="23" creationId="{62BE5B37-5A41-3887-29F8-A25736A5BA32}"/>
          </ac:picMkLst>
        </pc:picChg>
        <pc:picChg chg="mod">
          <ac:chgData name="PABLO REINA JIMENEZ" userId="d9ea57a5-8485-4bff-a449-e5a53a070859" providerId="ADAL" clId="{62AEC56A-1273-4309-A323-F3BC78AE0415}" dt="2023-05-19T18:07:17.963" v="466" actId="1076"/>
          <ac:picMkLst>
            <pc:docMk/>
            <pc:sldMk cId="2967097193" sldId="366"/>
            <ac:picMk id="26" creationId="{6FBFEB70-C37F-35A7-CDAB-EAA1F760A881}"/>
          </ac:picMkLst>
        </pc:picChg>
        <pc:cxnChg chg="del">
          <ac:chgData name="PABLO REINA JIMENEZ" userId="d9ea57a5-8485-4bff-a449-e5a53a070859" providerId="ADAL" clId="{62AEC56A-1273-4309-A323-F3BC78AE0415}" dt="2023-05-19T18:07:10.918" v="461" actId="478"/>
          <ac:cxnSpMkLst>
            <pc:docMk/>
            <pc:sldMk cId="2967097193" sldId="366"/>
            <ac:cxnSpMk id="11" creationId="{8777DFA7-D614-A435-BA0A-F65B4CBED25B}"/>
          </ac:cxnSpMkLst>
        </pc:cxnChg>
      </pc:sldChg>
      <pc:sldChg chg="addSp delSp modSp add mod">
        <pc:chgData name="PABLO REINA JIMENEZ" userId="d9ea57a5-8485-4bff-a449-e5a53a070859" providerId="ADAL" clId="{62AEC56A-1273-4309-A323-F3BC78AE0415}" dt="2023-05-19T18:14:44.533" v="662" actId="1076"/>
        <pc:sldMkLst>
          <pc:docMk/>
          <pc:sldMk cId="3114904944" sldId="367"/>
        </pc:sldMkLst>
        <pc:spChg chg="mod">
          <ac:chgData name="PABLO REINA JIMENEZ" userId="d9ea57a5-8485-4bff-a449-e5a53a070859" providerId="ADAL" clId="{62AEC56A-1273-4309-A323-F3BC78AE0415}" dt="2023-05-19T18:10:03.936" v="545" actId="20577"/>
          <ac:spMkLst>
            <pc:docMk/>
            <pc:sldMk cId="3114904944" sldId="367"/>
            <ac:spMk id="11" creationId="{48E2DA1E-BEFF-D4DC-8389-8EB69C6E905B}"/>
          </ac:spMkLst>
        </pc:spChg>
        <pc:spChg chg="mod">
          <ac:chgData name="PABLO REINA JIMENEZ" userId="d9ea57a5-8485-4bff-a449-e5a53a070859" providerId="ADAL" clId="{62AEC56A-1273-4309-A323-F3BC78AE0415}" dt="2023-05-19T18:10:17.305" v="548" actId="14100"/>
          <ac:spMkLst>
            <pc:docMk/>
            <pc:sldMk cId="3114904944" sldId="367"/>
            <ac:spMk id="12" creationId="{F3D1F7E3-4595-0F50-106A-07549AD085EF}"/>
          </ac:spMkLst>
        </pc:spChg>
        <pc:spChg chg="add del mod">
          <ac:chgData name="PABLO REINA JIMENEZ" userId="d9ea57a5-8485-4bff-a449-e5a53a070859" providerId="ADAL" clId="{62AEC56A-1273-4309-A323-F3BC78AE0415}" dt="2023-05-19T18:10:49.595" v="554" actId="22"/>
          <ac:spMkLst>
            <pc:docMk/>
            <pc:sldMk cId="3114904944" sldId="367"/>
            <ac:spMk id="13" creationId="{D2398EBD-F03F-E059-2318-465C0737A8B4}"/>
          </ac:spMkLst>
        </pc:spChg>
        <pc:spChg chg="add del">
          <ac:chgData name="PABLO REINA JIMENEZ" userId="d9ea57a5-8485-4bff-a449-e5a53a070859" providerId="ADAL" clId="{62AEC56A-1273-4309-A323-F3BC78AE0415}" dt="2023-05-19T18:10:57.717" v="556" actId="22"/>
          <ac:spMkLst>
            <pc:docMk/>
            <pc:sldMk cId="3114904944" sldId="367"/>
            <ac:spMk id="15" creationId="{161FB3B7-8697-B062-3920-9B2F4C37A4FE}"/>
          </ac:spMkLst>
        </pc:spChg>
        <pc:spChg chg="add mod">
          <ac:chgData name="PABLO REINA JIMENEZ" userId="d9ea57a5-8485-4bff-a449-e5a53a070859" providerId="ADAL" clId="{62AEC56A-1273-4309-A323-F3BC78AE0415}" dt="2023-05-19T18:12:02.585" v="572" actId="1076"/>
          <ac:spMkLst>
            <pc:docMk/>
            <pc:sldMk cId="3114904944" sldId="367"/>
            <ac:spMk id="17" creationId="{9E903B8A-76F0-5D18-FCC2-AE1E1B163B59}"/>
          </ac:spMkLst>
        </pc:spChg>
        <pc:spChg chg="add mod">
          <ac:chgData name="PABLO REINA JIMENEZ" userId="d9ea57a5-8485-4bff-a449-e5a53a070859" providerId="ADAL" clId="{62AEC56A-1273-4309-A323-F3BC78AE0415}" dt="2023-05-19T18:12:04.686" v="573" actId="1076"/>
          <ac:spMkLst>
            <pc:docMk/>
            <pc:sldMk cId="3114904944" sldId="367"/>
            <ac:spMk id="19" creationId="{47971633-9DE1-2F7A-D6E5-41BC0EB4BF51}"/>
          </ac:spMkLst>
        </pc:spChg>
        <pc:spChg chg="add mod">
          <ac:chgData name="PABLO REINA JIMENEZ" userId="d9ea57a5-8485-4bff-a449-e5a53a070859" providerId="ADAL" clId="{62AEC56A-1273-4309-A323-F3BC78AE0415}" dt="2023-05-19T18:12:06.968" v="574" actId="1076"/>
          <ac:spMkLst>
            <pc:docMk/>
            <pc:sldMk cId="3114904944" sldId="367"/>
            <ac:spMk id="21" creationId="{6913DC49-9838-028E-2A80-E450FD7BF355}"/>
          </ac:spMkLst>
        </pc:spChg>
        <pc:graphicFrameChg chg="add mod modGraphic">
          <ac:chgData name="PABLO REINA JIMENEZ" userId="d9ea57a5-8485-4bff-a449-e5a53a070859" providerId="ADAL" clId="{62AEC56A-1273-4309-A323-F3BC78AE0415}" dt="2023-05-19T18:14:44.533" v="662" actId="1076"/>
          <ac:graphicFrameMkLst>
            <pc:docMk/>
            <pc:sldMk cId="3114904944" sldId="367"/>
            <ac:graphicFrameMk id="22" creationId="{F2D617F1-5CB1-878E-B1AB-40A03D1D2FE5}"/>
          </ac:graphicFrameMkLst>
        </pc:graphicFrameChg>
        <pc:picChg chg="del">
          <ac:chgData name="PABLO REINA JIMENEZ" userId="d9ea57a5-8485-4bff-a449-e5a53a070859" providerId="ADAL" clId="{62AEC56A-1273-4309-A323-F3BC78AE0415}" dt="2023-05-19T18:10:13.983" v="547" actId="478"/>
          <ac:picMkLst>
            <pc:docMk/>
            <pc:sldMk cId="3114904944" sldId="367"/>
            <ac:picMk id="8" creationId="{B2969430-A245-CA8E-5D4E-F36CFAAE8748}"/>
          </ac:picMkLst>
        </pc:picChg>
      </pc:sldChg>
      <pc:sldChg chg="addSp delSp modSp add del mod">
        <pc:chgData name="PABLO REINA JIMENEZ" userId="d9ea57a5-8485-4bff-a449-e5a53a070859" providerId="ADAL" clId="{62AEC56A-1273-4309-A323-F3BC78AE0415}" dt="2023-05-20T08:05:20.507" v="718" actId="47"/>
        <pc:sldMkLst>
          <pc:docMk/>
          <pc:sldMk cId="791118777" sldId="371"/>
        </pc:sldMkLst>
        <pc:spChg chg="add del mod">
          <ac:chgData name="PABLO REINA JIMENEZ" userId="d9ea57a5-8485-4bff-a449-e5a53a070859" providerId="ADAL" clId="{62AEC56A-1273-4309-A323-F3BC78AE0415}" dt="2023-05-20T07:52:19.146" v="710" actId="478"/>
          <ac:spMkLst>
            <pc:docMk/>
            <pc:sldMk cId="791118777" sldId="371"/>
            <ac:spMk id="9" creationId="{A541C36D-CA50-8640-94A6-0258403C1B00}"/>
          </ac:spMkLst>
        </pc:spChg>
        <pc:spChg chg="del">
          <ac:chgData name="PABLO REINA JIMENEZ" userId="d9ea57a5-8485-4bff-a449-e5a53a070859" providerId="ADAL" clId="{62AEC56A-1273-4309-A323-F3BC78AE0415}" dt="2023-05-20T07:52:17.064" v="709" actId="478"/>
          <ac:spMkLst>
            <pc:docMk/>
            <pc:sldMk cId="791118777" sldId="371"/>
            <ac:spMk id="10" creationId="{E01B9B44-205D-9A64-4C5D-53F87A8BA041}"/>
          </ac:spMkLst>
        </pc:spChg>
        <pc:spChg chg="del">
          <ac:chgData name="PABLO REINA JIMENEZ" userId="d9ea57a5-8485-4bff-a449-e5a53a070859" providerId="ADAL" clId="{62AEC56A-1273-4309-A323-F3BC78AE0415}" dt="2023-05-20T07:52:17.064" v="709" actId="478"/>
          <ac:spMkLst>
            <pc:docMk/>
            <pc:sldMk cId="791118777" sldId="371"/>
            <ac:spMk id="15" creationId="{657E38D2-D836-8E27-9A13-27603E20A5BF}"/>
          </ac:spMkLst>
        </pc:spChg>
        <pc:spChg chg="del">
          <ac:chgData name="PABLO REINA JIMENEZ" userId="d9ea57a5-8485-4bff-a449-e5a53a070859" providerId="ADAL" clId="{62AEC56A-1273-4309-A323-F3BC78AE0415}" dt="2023-05-20T07:52:17.064" v="709" actId="478"/>
          <ac:spMkLst>
            <pc:docMk/>
            <pc:sldMk cId="791118777" sldId="371"/>
            <ac:spMk id="19" creationId="{BADF6BEA-F48E-450A-5B79-70F5C823760C}"/>
          </ac:spMkLst>
        </pc:spChg>
        <pc:spChg chg="del">
          <ac:chgData name="PABLO REINA JIMENEZ" userId="d9ea57a5-8485-4bff-a449-e5a53a070859" providerId="ADAL" clId="{62AEC56A-1273-4309-A323-F3BC78AE0415}" dt="2023-05-20T07:52:17.064" v="709" actId="478"/>
          <ac:spMkLst>
            <pc:docMk/>
            <pc:sldMk cId="791118777" sldId="371"/>
            <ac:spMk id="29" creationId="{85CFA6BD-50B3-998B-C044-029C9A52F680}"/>
          </ac:spMkLst>
        </pc:spChg>
        <pc:spChg chg="del">
          <ac:chgData name="PABLO REINA JIMENEZ" userId="d9ea57a5-8485-4bff-a449-e5a53a070859" providerId="ADAL" clId="{62AEC56A-1273-4309-A323-F3BC78AE0415}" dt="2023-05-20T07:52:17.064" v="709" actId="478"/>
          <ac:spMkLst>
            <pc:docMk/>
            <pc:sldMk cId="791118777" sldId="371"/>
            <ac:spMk id="58" creationId="{9951D97B-BB4F-AEE2-A923-952F101EDD51}"/>
          </ac:spMkLst>
        </pc:spChg>
        <pc:spChg chg="del">
          <ac:chgData name="PABLO REINA JIMENEZ" userId="d9ea57a5-8485-4bff-a449-e5a53a070859" providerId="ADAL" clId="{62AEC56A-1273-4309-A323-F3BC78AE0415}" dt="2023-05-20T07:52:17.064" v="709" actId="478"/>
          <ac:spMkLst>
            <pc:docMk/>
            <pc:sldMk cId="791118777" sldId="371"/>
            <ac:spMk id="59" creationId="{E84E3F5C-99A3-3AF8-139E-92A0AE9B20FB}"/>
          </ac:spMkLst>
        </pc:spChg>
        <pc:spChg chg="del">
          <ac:chgData name="PABLO REINA JIMENEZ" userId="d9ea57a5-8485-4bff-a449-e5a53a070859" providerId="ADAL" clId="{62AEC56A-1273-4309-A323-F3BC78AE0415}" dt="2023-05-20T07:52:17.064" v="709" actId="478"/>
          <ac:spMkLst>
            <pc:docMk/>
            <pc:sldMk cId="791118777" sldId="371"/>
            <ac:spMk id="61" creationId="{585D97C6-BA95-606E-2443-041C7A7E8A2F}"/>
          </ac:spMkLst>
        </pc:spChg>
        <pc:spChg chg="del">
          <ac:chgData name="PABLO REINA JIMENEZ" userId="d9ea57a5-8485-4bff-a449-e5a53a070859" providerId="ADAL" clId="{62AEC56A-1273-4309-A323-F3BC78AE0415}" dt="2023-05-20T07:52:17.064" v="709" actId="478"/>
          <ac:spMkLst>
            <pc:docMk/>
            <pc:sldMk cId="791118777" sldId="371"/>
            <ac:spMk id="3012" creationId="{59F7C50B-2D40-7AA4-C485-B87951F528B8}"/>
          </ac:spMkLst>
        </pc:spChg>
        <pc:picChg chg="del">
          <ac:chgData name="PABLO REINA JIMENEZ" userId="d9ea57a5-8485-4bff-a449-e5a53a070859" providerId="ADAL" clId="{62AEC56A-1273-4309-A323-F3BC78AE0415}" dt="2023-05-20T07:52:17.064" v="709" actId="478"/>
          <ac:picMkLst>
            <pc:docMk/>
            <pc:sldMk cId="791118777" sldId="371"/>
            <ac:picMk id="2" creationId="{4659CCFC-E240-6528-D252-C31CD45AB5BC}"/>
          </ac:picMkLst>
        </pc:picChg>
        <pc:picChg chg="add del mod">
          <ac:chgData name="PABLO REINA JIMENEZ" userId="d9ea57a5-8485-4bff-a449-e5a53a070859" providerId="ADAL" clId="{62AEC56A-1273-4309-A323-F3BC78AE0415}" dt="2023-05-20T08:05:18.524" v="717" actId="478"/>
          <ac:picMkLst>
            <pc:docMk/>
            <pc:sldMk cId="791118777" sldId="371"/>
            <ac:picMk id="16" creationId="{0B130F73-B62C-6CEF-8981-D31194AC1688}"/>
          </ac:picMkLst>
        </pc:picChg>
        <pc:picChg chg="del">
          <ac:chgData name="PABLO REINA JIMENEZ" userId="d9ea57a5-8485-4bff-a449-e5a53a070859" providerId="ADAL" clId="{62AEC56A-1273-4309-A323-F3BC78AE0415}" dt="2023-05-20T07:52:17.064" v="709" actId="478"/>
          <ac:picMkLst>
            <pc:docMk/>
            <pc:sldMk cId="791118777" sldId="371"/>
            <ac:picMk id="17" creationId="{88433C2A-9601-0438-88D5-11AFEE9D7D20}"/>
          </ac:picMkLst>
        </pc:picChg>
        <pc:picChg chg="del">
          <ac:chgData name="PABLO REINA JIMENEZ" userId="d9ea57a5-8485-4bff-a449-e5a53a070859" providerId="ADAL" clId="{62AEC56A-1273-4309-A323-F3BC78AE0415}" dt="2023-05-20T07:52:17.064" v="709" actId="478"/>
          <ac:picMkLst>
            <pc:docMk/>
            <pc:sldMk cId="791118777" sldId="371"/>
            <ac:picMk id="21" creationId="{80682BF4-5C1D-9E1E-BA79-6A90A02A3EDC}"/>
          </ac:picMkLst>
        </pc:picChg>
        <pc:picChg chg="del">
          <ac:chgData name="PABLO REINA JIMENEZ" userId="d9ea57a5-8485-4bff-a449-e5a53a070859" providerId="ADAL" clId="{62AEC56A-1273-4309-A323-F3BC78AE0415}" dt="2023-05-20T07:52:17.064" v="709" actId="478"/>
          <ac:picMkLst>
            <pc:docMk/>
            <pc:sldMk cId="791118777" sldId="371"/>
            <ac:picMk id="24" creationId="{B5606B10-060E-D26E-BB8B-6A7BF77BFB39}"/>
          </ac:picMkLst>
        </pc:picChg>
        <pc:picChg chg="del">
          <ac:chgData name="PABLO REINA JIMENEZ" userId="d9ea57a5-8485-4bff-a449-e5a53a070859" providerId="ADAL" clId="{62AEC56A-1273-4309-A323-F3BC78AE0415}" dt="2023-05-20T07:52:17.064" v="709" actId="478"/>
          <ac:picMkLst>
            <pc:docMk/>
            <pc:sldMk cId="791118777" sldId="371"/>
            <ac:picMk id="26" creationId="{3A0355AA-4E8B-6E4C-8EF0-449E6874E117}"/>
          </ac:picMkLst>
        </pc:picChg>
        <pc:cxnChg chg="del">
          <ac:chgData name="PABLO REINA JIMENEZ" userId="d9ea57a5-8485-4bff-a449-e5a53a070859" providerId="ADAL" clId="{62AEC56A-1273-4309-A323-F3BC78AE0415}" dt="2023-05-20T07:52:17.064" v="709" actId="478"/>
          <ac:cxnSpMkLst>
            <pc:docMk/>
            <pc:sldMk cId="791118777" sldId="371"/>
            <ac:cxnSpMk id="20" creationId="{DCDFBCD1-CED4-547C-6F8D-0F2FF47BACD0}"/>
          </ac:cxnSpMkLst>
        </pc:cxnChg>
        <pc:cxnChg chg="del">
          <ac:chgData name="PABLO REINA JIMENEZ" userId="d9ea57a5-8485-4bff-a449-e5a53a070859" providerId="ADAL" clId="{62AEC56A-1273-4309-A323-F3BC78AE0415}" dt="2023-05-20T07:52:17.064" v="709" actId="478"/>
          <ac:cxnSpMkLst>
            <pc:docMk/>
            <pc:sldMk cId="791118777" sldId="371"/>
            <ac:cxnSpMk id="23" creationId="{FA99C2E3-296B-D6AF-6D0B-3991AF5C0047}"/>
          </ac:cxnSpMkLst>
        </pc:cxnChg>
        <pc:cxnChg chg="del">
          <ac:chgData name="PABLO REINA JIMENEZ" userId="d9ea57a5-8485-4bff-a449-e5a53a070859" providerId="ADAL" clId="{62AEC56A-1273-4309-A323-F3BC78AE0415}" dt="2023-05-20T07:52:17.064" v="709" actId="478"/>
          <ac:cxnSpMkLst>
            <pc:docMk/>
            <pc:sldMk cId="791118777" sldId="371"/>
            <ac:cxnSpMk id="52" creationId="{D65F18FD-B0D2-5151-6CEA-DD6B297C9C80}"/>
          </ac:cxnSpMkLst>
        </pc:cxnChg>
        <pc:cxnChg chg="del">
          <ac:chgData name="PABLO REINA JIMENEZ" userId="d9ea57a5-8485-4bff-a449-e5a53a070859" providerId="ADAL" clId="{62AEC56A-1273-4309-A323-F3BC78AE0415}" dt="2023-05-20T07:52:17.064" v="709" actId="478"/>
          <ac:cxnSpMkLst>
            <pc:docMk/>
            <pc:sldMk cId="791118777" sldId="371"/>
            <ac:cxnSpMk id="57" creationId="{2029F617-091E-64D0-B45B-BECCE31FA9AB}"/>
          </ac:cxnSpMkLst>
        </pc:cxnChg>
        <pc:cxnChg chg="del">
          <ac:chgData name="PABLO REINA JIMENEZ" userId="d9ea57a5-8485-4bff-a449-e5a53a070859" providerId="ADAL" clId="{62AEC56A-1273-4309-A323-F3BC78AE0415}" dt="2023-05-20T07:52:17.064" v="709" actId="478"/>
          <ac:cxnSpMkLst>
            <pc:docMk/>
            <pc:sldMk cId="791118777" sldId="371"/>
            <ac:cxnSpMk id="60" creationId="{C6B903CA-9431-0932-E492-1E7D3603DBC1}"/>
          </ac:cxnSpMkLst>
        </pc:cxnChg>
        <pc:cxnChg chg="del">
          <ac:chgData name="PABLO REINA JIMENEZ" userId="d9ea57a5-8485-4bff-a449-e5a53a070859" providerId="ADAL" clId="{62AEC56A-1273-4309-A323-F3BC78AE0415}" dt="2023-05-20T07:52:17.064" v="709" actId="478"/>
          <ac:cxnSpMkLst>
            <pc:docMk/>
            <pc:sldMk cId="791118777" sldId="371"/>
            <ac:cxnSpMk id="3011" creationId="{38AF51E4-92FC-48BA-4CE1-0F62F859CEF7}"/>
          </ac:cxnSpMkLst>
        </pc:cxnChg>
        <pc:cxnChg chg="del">
          <ac:chgData name="PABLO REINA JIMENEZ" userId="d9ea57a5-8485-4bff-a449-e5a53a070859" providerId="ADAL" clId="{62AEC56A-1273-4309-A323-F3BC78AE0415}" dt="2023-05-20T07:52:17.064" v="709" actId="478"/>
          <ac:cxnSpMkLst>
            <pc:docMk/>
            <pc:sldMk cId="791118777" sldId="371"/>
            <ac:cxnSpMk id="3013" creationId="{3F819733-4C70-FECB-FBF8-994DA14F0E09}"/>
          </ac:cxnSpMkLst>
        </pc:cxnChg>
      </pc:sldChg>
      <pc:sldChg chg="add del">
        <pc:chgData name="PABLO REINA JIMENEZ" userId="d9ea57a5-8485-4bff-a449-e5a53a070859" providerId="ADAL" clId="{62AEC56A-1273-4309-A323-F3BC78AE0415}" dt="2023-05-20T07:52:23.552" v="712"/>
        <pc:sldMkLst>
          <pc:docMk/>
          <pc:sldMk cId="2103692698" sldId="372"/>
        </pc:sldMkLst>
      </pc:sldChg>
    </pc:docChg>
  </pc:docChgLst>
  <pc:docChgLst>
    <pc:chgData name="marlinbar@alum.us.es" userId="219ee373-b6ac-41fd-844b-0d2865f08a10" providerId="ADAL" clId="{F91AEDE2-0EBC-40E2-A5CC-B74A90A1BDE5}"/>
    <pc:docChg chg="undo redo custSel addSld delSld modSld sldOrd delMainMaster">
      <pc:chgData name="marlinbar@alum.us.es" userId="219ee373-b6ac-41fd-844b-0d2865f08a10" providerId="ADAL" clId="{F91AEDE2-0EBC-40E2-A5CC-B74A90A1BDE5}" dt="2023-03-10T13:34:26.033" v="5958" actId="478"/>
      <pc:docMkLst>
        <pc:docMk/>
      </pc:docMkLst>
      <pc:sldChg chg="addSp modSp mod setBg">
        <pc:chgData name="marlinbar@alum.us.es" userId="219ee373-b6ac-41fd-844b-0d2865f08a10" providerId="ADAL" clId="{F91AEDE2-0EBC-40E2-A5CC-B74A90A1BDE5}" dt="2023-03-10T12:09:44.934" v="5721" actId="14100"/>
        <pc:sldMkLst>
          <pc:docMk/>
          <pc:sldMk cId="0" sldId="256"/>
        </pc:sldMkLst>
        <pc:spChg chg="mod">
          <ac:chgData name="marlinbar@alum.us.es" userId="219ee373-b6ac-41fd-844b-0d2865f08a10" providerId="ADAL" clId="{F91AEDE2-0EBC-40E2-A5CC-B74A90A1BDE5}" dt="2023-03-09T14:17:42.233" v="19" actId="1076"/>
          <ac:spMkLst>
            <pc:docMk/>
            <pc:sldMk cId="0" sldId="256"/>
            <ac:spMk id="2" creationId="{521CFD00-4310-3EAE-20B7-DC7D49C8D756}"/>
          </ac:spMkLst>
        </pc:spChg>
        <pc:spChg chg="mod">
          <ac:chgData name="marlinbar@alum.us.es" userId="219ee373-b6ac-41fd-844b-0d2865f08a10" providerId="ADAL" clId="{F91AEDE2-0EBC-40E2-A5CC-B74A90A1BDE5}" dt="2023-03-09T14:17:47.260" v="20" actId="14100"/>
          <ac:spMkLst>
            <pc:docMk/>
            <pc:sldMk cId="0" sldId="256"/>
            <ac:spMk id="5" creationId="{AEC685F6-E543-1BD8-883D-65388A43A2E3}"/>
          </ac:spMkLst>
        </pc:spChg>
        <pc:spChg chg="mod">
          <ac:chgData name="marlinbar@alum.us.es" userId="219ee373-b6ac-41fd-844b-0d2865f08a10" providerId="ADAL" clId="{F91AEDE2-0EBC-40E2-A5CC-B74A90A1BDE5}" dt="2023-03-10T01:11:30.455" v="5119" actId="1076"/>
          <ac:spMkLst>
            <pc:docMk/>
            <pc:sldMk cId="0" sldId="256"/>
            <ac:spMk id="6" creationId="{272C546B-FB67-C96C-295D-0C93ACFD264E}"/>
          </ac:spMkLst>
        </pc:spChg>
        <pc:spChg chg="mod">
          <ac:chgData name="marlinbar@alum.us.es" userId="219ee373-b6ac-41fd-844b-0d2865f08a10" providerId="ADAL" clId="{F91AEDE2-0EBC-40E2-A5CC-B74A90A1BDE5}" dt="2023-03-09T21:41:37.191" v="3064" actId="207"/>
          <ac:spMkLst>
            <pc:docMk/>
            <pc:sldMk cId="0" sldId="256"/>
            <ac:spMk id="7" creationId="{0F09C8FA-7808-5BFC-D3F0-956C50F2030D}"/>
          </ac:spMkLst>
        </pc:spChg>
        <pc:spChg chg="mod">
          <ac:chgData name="marlinbar@alum.us.es" userId="219ee373-b6ac-41fd-844b-0d2865f08a10" providerId="ADAL" clId="{F91AEDE2-0EBC-40E2-A5CC-B74A90A1BDE5}" dt="2023-03-09T21:41:40.999" v="3065" actId="1076"/>
          <ac:spMkLst>
            <pc:docMk/>
            <pc:sldMk cId="0" sldId="256"/>
            <ac:spMk id="8" creationId="{D96B62E3-FAD3-C5FC-155D-0A1DE32B72E9}"/>
          </ac:spMkLst>
        </pc:spChg>
        <pc:spChg chg="mod">
          <ac:chgData name="marlinbar@alum.us.es" userId="219ee373-b6ac-41fd-844b-0d2865f08a10" providerId="ADAL" clId="{F91AEDE2-0EBC-40E2-A5CC-B74A90A1BDE5}" dt="2023-03-09T21:41:26.411" v="3061" actId="207"/>
          <ac:spMkLst>
            <pc:docMk/>
            <pc:sldMk cId="0" sldId="256"/>
            <ac:spMk id="1343" creationId="{168939B2-96CF-AD19-FCB6-A09DD962D052}"/>
          </ac:spMkLst>
        </pc:spChg>
        <pc:spChg chg="mod">
          <ac:chgData name="marlinbar@alum.us.es" userId="219ee373-b6ac-41fd-844b-0d2865f08a10" providerId="ADAL" clId="{F91AEDE2-0EBC-40E2-A5CC-B74A90A1BDE5}" dt="2023-03-09T14:17:28.169" v="16" actId="14100"/>
          <ac:spMkLst>
            <pc:docMk/>
            <pc:sldMk cId="0" sldId="256"/>
            <ac:spMk id="1345" creationId="{026902C2-99EA-D441-2735-4B8AFD526F35}"/>
          </ac:spMkLst>
        </pc:spChg>
        <pc:picChg chg="add mod">
          <ac:chgData name="marlinbar@alum.us.es" userId="219ee373-b6ac-41fd-844b-0d2865f08a10" providerId="ADAL" clId="{F91AEDE2-0EBC-40E2-A5CC-B74A90A1BDE5}" dt="2023-03-10T12:09:44.934" v="5721" actId="14100"/>
          <ac:picMkLst>
            <pc:docMk/>
            <pc:sldMk cId="0" sldId="256"/>
            <ac:picMk id="3" creationId="{132A3AA7-55C9-7908-D73C-BA5C1D8AFB11}"/>
          </ac:picMkLst>
        </pc:picChg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57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58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59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60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61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62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63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64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65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66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67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68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69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70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71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72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73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74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75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76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77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78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79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80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81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82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83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84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85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86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87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88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89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90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91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0" sldId="292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477212395" sldId="293"/>
        </pc:sldMkLst>
      </pc:sldChg>
      <pc:sldChg chg="del">
        <pc:chgData name="marlinbar@alum.us.es" userId="219ee373-b6ac-41fd-844b-0d2865f08a10" providerId="ADAL" clId="{F91AEDE2-0EBC-40E2-A5CC-B74A90A1BDE5}" dt="2023-03-09T22:46:11.763" v="4021" actId="2696"/>
        <pc:sldMkLst>
          <pc:docMk/>
          <pc:sldMk cId="3703721397" sldId="294"/>
        </pc:sldMkLst>
      </pc:sldChg>
      <pc:sldChg chg="addSp delSp modSp add del mod">
        <pc:chgData name="marlinbar@alum.us.es" userId="219ee373-b6ac-41fd-844b-0d2865f08a10" providerId="ADAL" clId="{F91AEDE2-0EBC-40E2-A5CC-B74A90A1BDE5}" dt="2023-03-09T15:53:20.728" v="317" actId="2696"/>
        <pc:sldMkLst>
          <pc:docMk/>
          <pc:sldMk cId="2716358393" sldId="295"/>
        </pc:sldMkLst>
        <pc:spChg chg="add del">
          <ac:chgData name="marlinbar@alum.us.es" userId="219ee373-b6ac-41fd-844b-0d2865f08a10" providerId="ADAL" clId="{F91AEDE2-0EBC-40E2-A5CC-B74A90A1BDE5}" dt="2023-03-09T15:41:07.190" v="29" actId="22"/>
          <ac:spMkLst>
            <pc:docMk/>
            <pc:sldMk cId="2716358393" sldId="295"/>
            <ac:spMk id="14" creationId="{6329392C-3FD6-68B7-DC53-6F3E0699BC30}"/>
          </ac:spMkLst>
        </pc:spChg>
        <pc:spChg chg="add mod">
          <ac:chgData name="marlinbar@alum.us.es" userId="219ee373-b6ac-41fd-844b-0d2865f08a10" providerId="ADAL" clId="{F91AEDE2-0EBC-40E2-A5CC-B74A90A1BDE5}" dt="2023-03-09T15:41:27.083" v="35" actId="1076"/>
          <ac:spMkLst>
            <pc:docMk/>
            <pc:sldMk cId="2716358393" sldId="295"/>
            <ac:spMk id="16" creationId="{311C2922-3D3C-3BBE-2D69-AC025BFC9169}"/>
          </ac:spMkLst>
        </pc:spChg>
        <pc:spChg chg="add mod">
          <ac:chgData name="marlinbar@alum.us.es" userId="219ee373-b6ac-41fd-844b-0d2865f08a10" providerId="ADAL" clId="{F91AEDE2-0EBC-40E2-A5CC-B74A90A1BDE5}" dt="2023-03-09T15:41:31.640" v="37" actId="1076"/>
          <ac:spMkLst>
            <pc:docMk/>
            <pc:sldMk cId="2716358393" sldId="295"/>
            <ac:spMk id="17" creationId="{4C2F3394-41FD-EF0F-A040-FB4E5696A6AD}"/>
          </ac:spMkLst>
        </pc:spChg>
      </pc:sldChg>
      <pc:sldChg chg="add del ord">
        <pc:chgData name="marlinbar@alum.us.es" userId="219ee373-b6ac-41fd-844b-0d2865f08a10" providerId="ADAL" clId="{F91AEDE2-0EBC-40E2-A5CC-B74A90A1BDE5}" dt="2023-03-09T15:42:16.432" v="42" actId="2696"/>
        <pc:sldMkLst>
          <pc:docMk/>
          <pc:sldMk cId="815646936" sldId="296"/>
        </pc:sldMkLst>
      </pc:sldChg>
      <pc:sldChg chg="addSp delSp modSp add mod">
        <pc:chgData name="marlinbar@alum.us.es" userId="219ee373-b6ac-41fd-844b-0d2865f08a10" providerId="ADAL" clId="{F91AEDE2-0EBC-40E2-A5CC-B74A90A1BDE5}" dt="2023-03-09T22:35:10.306" v="3966" actId="1076"/>
        <pc:sldMkLst>
          <pc:docMk/>
          <pc:sldMk cId="1021595699" sldId="297"/>
        </pc:sldMkLst>
        <pc:spChg chg="mod">
          <ac:chgData name="marlinbar@alum.us.es" userId="219ee373-b6ac-41fd-844b-0d2865f08a10" providerId="ADAL" clId="{F91AEDE2-0EBC-40E2-A5CC-B74A90A1BDE5}" dt="2023-03-09T21:23:19.775" v="2725" actId="207"/>
          <ac:spMkLst>
            <pc:docMk/>
            <pc:sldMk cId="1021595699" sldId="297"/>
            <ac:spMk id="2" creationId="{ADB96919-5F6B-CA75-93F5-B48E4EDCF213}"/>
          </ac:spMkLst>
        </pc:spChg>
        <pc:spChg chg="del mod">
          <ac:chgData name="marlinbar@alum.us.es" userId="219ee373-b6ac-41fd-844b-0d2865f08a10" providerId="ADAL" clId="{F91AEDE2-0EBC-40E2-A5CC-B74A90A1BDE5}" dt="2023-03-09T15:57:54.819" v="362" actId="478"/>
          <ac:spMkLst>
            <pc:docMk/>
            <pc:sldMk cId="1021595699" sldId="297"/>
            <ac:spMk id="3" creationId="{75680346-B70C-AB9C-06C2-C55D2DC0CFE0}"/>
          </ac:spMkLst>
        </pc:spChg>
        <pc:spChg chg="mod">
          <ac:chgData name="marlinbar@alum.us.es" userId="219ee373-b6ac-41fd-844b-0d2865f08a10" providerId="ADAL" clId="{F91AEDE2-0EBC-40E2-A5CC-B74A90A1BDE5}" dt="2023-03-09T16:00:25.454" v="434" actId="20577"/>
          <ac:spMkLst>
            <pc:docMk/>
            <pc:sldMk cId="1021595699" sldId="297"/>
            <ac:spMk id="4" creationId="{47E79220-CE3F-B024-2020-61DE9ECC1ACD}"/>
          </ac:spMkLst>
        </pc:spChg>
        <pc:spChg chg="mod">
          <ac:chgData name="marlinbar@alum.us.es" userId="219ee373-b6ac-41fd-844b-0d2865f08a10" providerId="ADAL" clId="{F91AEDE2-0EBC-40E2-A5CC-B74A90A1BDE5}" dt="2023-03-09T15:58:31.442" v="384" actId="1076"/>
          <ac:spMkLst>
            <pc:docMk/>
            <pc:sldMk cId="1021595699" sldId="297"/>
            <ac:spMk id="5" creationId="{FA5A9793-0692-E621-653E-08F5F8A6AC11}"/>
          </ac:spMkLst>
        </pc:spChg>
        <pc:spChg chg="mod">
          <ac:chgData name="marlinbar@alum.us.es" userId="219ee373-b6ac-41fd-844b-0d2865f08a10" providerId="ADAL" clId="{F91AEDE2-0EBC-40E2-A5CC-B74A90A1BDE5}" dt="2023-03-09T15:58:06.046" v="377" actId="14100"/>
          <ac:spMkLst>
            <pc:docMk/>
            <pc:sldMk cId="1021595699" sldId="297"/>
            <ac:spMk id="6" creationId="{8FFAE25D-9F35-524F-269F-B417489C24E3}"/>
          </ac:spMkLst>
        </pc:spChg>
        <pc:spChg chg="mod">
          <ac:chgData name="marlinbar@alum.us.es" userId="219ee373-b6ac-41fd-844b-0d2865f08a10" providerId="ADAL" clId="{F91AEDE2-0EBC-40E2-A5CC-B74A90A1BDE5}" dt="2023-03-09T15:53:06.381" v="316" actId="20577"/>
          <ac:spMkLst>
            <pc:docMk/>
            <pc:sldMk cId="1021595699" sldId="297"/>
            <ac:spMk id="7" creationId="{DF824E5E-679F-B38A-11F4-6E093DBC43FD}"/>
          </ac:spMkLst>
        </pc:spChg>
        <pc:spChg chg="mod">
          <ac:chgData name="marlinbar@alum.us.es" userId="219ee373-b6ac-41fd-844b-0d2865f08a10" providerId="ADAL" clId="{F91AEDE2-0EBC-40E2-A5CC-B74A90A1BDE5}" dt="2023-03-09T15:58:24.108" v="382" actId="1076"/>
          <ac:spMkLst>
            <pc:docMk/>
            <pc:sldMk cId="1021595699" sldId="297"/>
            <ac:spMk id="8" creationId="{D58A3A89-E2CF-89FF-B910-4B8B2B16BAC1}"/>
          </ac:spMkLst>
        </pc:spChg>
        <pc:spChg chg="del mod">
          <ac:chgData name="marlinbar@alum.us.es" userId="219ee373-b6ac-41fd-844b-0d2865f08a10" providerId="ADAL" clId="{F91AEDE2-0EBC-40E2-A5CC-B74A90A1BDE5}" dt="2023-03-09T21:22:23.378" v="2721" actId="478"/>
          <ac:spMkLst>
            <pc:docMk/>
            <pc:sldMk cId="1021595699" sldId="297"/>
            <ac:spMk id="11" creationId="{FD7CB80B-6006-11CD-6340-B981A30F53BE}"/>
          </ac:spMkLst>
        </pc:spChg>
        <pc:spChg chg="add del mod">
          <ac:chgData name="marlinbar@alum.us.es" userId="219ee373-b6ac-41fd-844b-0d2865f08a10" providerId="ADAL" clId="{F91AEDE2-0EBC-40E2-A5CC-B74A90A1BDE5}" dt="2023-03-09T15:44:53.682" v="91" actId="478"/>
          <ac:spMkLst>
            <pc:docMk/>
            <pc:sldMk cId="1021595699" sldId="297"/>
            <ac:spMk id="13" creationId="{AFEE81BD-5BEE-82C3-C4B3-6A59F24BF64C}"/>
          </ac:spMkLst>
        </pc:spChg>
        <pc:spChg chg="add del mod">
          <ac:chgData name="marlinbar@alum.us.es" userId="219ee373-b6ac-41fd-844b-0d2865f08a10" providerId="ADAL" clId="{F91AEDE2-0EBC-40E2-A5CC-B74A90A1BDE5}" dt="2023-03-09T15:44:53.682" v="91" actId="478"/>
          <ac:spMkLst>
            <pc:docMk/>
            <pc:sldMk cId="1021595699" sldId="297"/>
            <ac:spMk id="14" creationId="{035E157D-1458-F43E-904C-FBF6B279F11C}"/>
          </ac:spMkLst>
        </pc:spChg>
        <pc:spChg chg="add del mod">
          <ac:chgData name="marlinbar@alum.us.es" userId="219ee373-b6ac-41fd-844b-0d2865f08a10" providerId="ADAL" clId="{F91AEDE2-0EBC-40E2-A5CC-B74A90A1BDE5}" dt="2023-03-09T22:34:51.155" v="3961" actId="478"/>
          <ac:spMkLst>
            <pc:docMk/>
            <pc:sldMk cId="1021595699" sldId="297"/>
            <ac:spMk id="14" creationId="{0DBA8E51-99D5-6951-821D-652CFCDFF33E}"/>
          </ac:spMkLst>
        </pc:spChg>
        <pc:spChg chg="add del mod">
          <ac:chgData name="marlinbar@alum.us.es" userId="219ee373-b6ac-41fd-844b-0d2865f08a10" providerId="ADAL" clId="{F91AEDE2-0EBC-40E2-A5CC-B74A90A1BDE5}" dt="2023-03-09T15:44:53.682" v="91" actId="478"/>
          <ac:spMkLst>
            <pc:docMk/>
            <pc:sldMk cId="1021595699" sldId="297"/>
            <ac:spMk id="15" creationId="{86CB6A98-6DF7-F463-F8F9-28356C8117CA}"/>
          </ac:spMkLst>
        </pc:spChg>
        <pc:spChg chg="mod">
          <ac:chgData name="marlinbar@alum.us.es" userId="219ee373-b6ac-41fd-844b-0d2865f08a10" providerId="ADAL" clId="{F91AEDE2-0EBC-40E2-A5CC-B74A90A1BDE5}" dt="2023-03-09T22:35:10.306" v="3966" actId="1076"/>
          <ac:spMkLst>
            <pc:docMk/>
            <pc:sldMk cId="1021595699" sldId="297"/>
            <ac:spMk id="16" creationId="{311C2922-3D3C-3BBE-2D69-AC025BFC9169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17" creationId="{4C2F3394-41FD-EF0F-A040-FB4E5696A6AD}"/>
          </ac:spMkLst>
        </pc:spChg>
        <pc:spChg chg="add del mod">
          <ac:chgData name="marlinbar@alum.us.es" userId="219ee373-b6ac-41fd-844b-0d2865f08a10" providerId="ADAL" clId="{F91AEDE2-0EBC-40E2-A5CC-B74A90A1BDE5}" dt="2023-03-09T15:44:53.682" v="91" actId="478"/>
          <ac:spMkLst>
            <pc:docMk/>
            <pc:sldMk cId="1021595699" sldId="297"/>
            <ac:spMk id="18" creationId="{F5B2426E-5827-B519-CF9A-1DD0E4E73423}"/>
          </ac:spMkLst>
        </pc:spChg>
        <pc:spChg chg="add del mod">
          <ac:chgData name="marlinbar@alum.us.es" userId="219ee373-b6ac-41fd-844b-0d2865f08a10" providerId="ADAL" clId="{F91AEDE2-0EBC-40E2-A5CC-B74A90A1BDE5}" dt="2023-03-09T15:44:53.682" v="91" actId="478"/>
          <ac:spMkLst>
            <pc:docMk/>
            <pc:sldMk cId="1021595699" sldId="297"/>
            <ac:spMk id="19" creationId="{55BB058F-45D9-EA40-CAAE-3E32F6F778E6}"/>
          </ac:spMkLst>
        </pc:spChg>
        <pc:spChg chg="add del mod">
          <ac:chgData name="marlinbar@alum.us.es" userId="219ee373-b6ac-41fd-844b-0d2865f08a10" providerId="ADAL" clId="{F91AEDE2-0EBC-40E2-A5CC-B74A90A1BDE5}" dt="2023-03-09T15:44:48.303" v="89" actId="478"/>
          <ac:spMkLst>
            <pc:docMk/>
            <pc:sldMk cId="1021595699" sldId="297"/>
            <ac:spMk id="20" creationId="{61ECF483-0AD3-E6AE-32A1-9B35A8CEB93E}"/>
          </ac:spMkLst>
        </pc:spChg>
        <pc:spChg chg="add del mod">
          <ac:chgData name="marlinbar@alum.us.es" userId="219ee373-b6ac-41fd-844b-0d2865f08a10" providerId="ADAL" clId="{F91AEDE2-0EBC-40E2-A5CC-B74A90A1BDE5}" dt="2023-03-09T15:44:48.303" v="89" actId="478"/>
          <ac:spMkLst>
            <pc:docMk/>
            <pc:sldMk cId="1021595699" sldId="297"/>
            <ac:spMk id="21" creationId="{AD2520F9-F41C-E615-3EA5-41BBC4BC5DA8}"/>
          </ac:spMkLst>
        </pc:spChg>
        <pc:spChg chg="add del mod">
          <ac:chgData name="marlinbar@alum.us.es" userId="219ee373-b6ac-41fd-844b-0d2865f08a10" providerId="ADAL" clId="{F91AEDE2-0EBC-40E2-A5CC-B74A90A1BDE5}" dt="2023-03-09T15:44:48.303" v="89" actId="478"/>
          <ac:spMkLst>
            <pc:docMk/>
            <pc:sldMk cId="1021595699" sldId="297"/>
            <ac:spMk id="22" creationId="{75DCD6D7-02D5-656F-6684-E3C610C861E6}"/>
          </ac:spMkLst>
        </pc:spChg>
        <pc:spChg chg="add del mod">
          <ac:chgData name="marlinbar@alum.us.es" userId="219ee373-b6ac-41fd-844b-0d2865f08a10" providerId="ADAL" clId="{F91AEDE2-0EBC-40E2-A5CC-B74A90A1BDE5}" dt="2023-03-09T15:44:48.303" v="89" actId="478"/>
          <ac:spMkLst>
            <pc:docMk/>
            <pc:sldMk cId="1021595699" sldId="297"/>
            <ac:spMk id="23" creationId="{618028D1-F810-E00A-A434-2C093B018AB8}"/>
          </ac:spMkLst>
        </pc:spChg>
        <pc:spChg chg="add mod">
          <ac:chgData name="marlinbar@alum.us.es" userId="219ee373-b6ac-41fd-844b-0d2865f08a10" providerId="ADAL" clId="{F91AEDE2-0EBC-40E2-A5CC-B74A90A1BDE5}" dt="2023-03-09T22:35:10.306" v="3966" actId="1076"/>
          <ac:spMkLst>
            <pc:docMk/>
            <pc:sldMk cId="1021595699" sldId="297"/>
            <ac:spMk id="24" creationId="{10C8F8F8-B049-316F-2FBD-3D39F1C44AB9}"/>
          </ac:spMkLst>
        </pc:spChg>
        <pc:spChg chg="add del mod">
          <ac:chgData name="marlinbar@alum.us.es" userId="219ee373-b6ac-41fd-844b-0d2865f08a10" providerId="ADAL" clId="{F91AEDE2-0EBC-40E2-A5CC-B74A90A1BDE5}" dt="2023-03-09T15:44:48.303" v="89" actId="478"/>
          <ac:spMkLst>
            <pc:docMk/>
            <pc:sldMk cId="1021595699" sldId="297"/>
            <ac:spMk id="25" creationId="{493281D3-B0FA-0739-1E5D-7003DE619772}"/>
          </ac:spMkLst>
        </pc:spChg>
        <pc:spChg chg="add del mod">
          <ac:chgData name="marlinbar@alum.us.es" userId="219ee373-b6ac-41fd-844b-0d2865f08a10" providerId="ADAL" clId="{F91AEDE2-0EBC-40E2-A5CC-B74A90A1BDE5}" dt="2023-03-09T15:44:48.303" v="89" actId="478"/>
          <ac:spMkLst>
            <pc:docMk/>
            <pc:sldMk cId="1021595699" sldId="297"/>
            <ac:spMk id="26" creationId="{54B12ADD-8675-8DA3-A1DC-0E0E9A7732F8}"/>
          </ac:spMkLst>
        </pc:spChg>
        <pc:spChg chg="add mod">
          <ac:chgData name="marlinbar@alum.us.es" userId="219ee373-b6ac-41fd-844b-0d2865f08a10" providerId="ADAL" clId="{F91AEDE2-0EBC-40E2-A5CC-B74A90A1BDE5}" dt="2023-03-09T22:35:10.306" v="3966" actId="1076"/>
          <ac:spMkLst>
            <pc:docMk/>
            <pc:sldMk cId="1021595699" sldId="297"/>
            <ac:spMk id="27" creationId="{E9FCEA1A-A052-AAFC-E61A-2F447993EF06}"/>
          </ac:spMkLst>
        </pc:spChg>
        <pc:spChg chg="add del mod">
          <ac:chgData name="marlinbar@alum.us.es" userId="219ee373-b6ac-41fd-844b-0d2865f08a10" providerId="ADAL" clId="{F91AEDE2-0EBC-40E2-A5CC-B74A90A1BDE5}" dt="2023-03-09T22:34:48.973" v="3960" actId="478"/>
          <ac:spMkLst>
            <pc:docMk/>
            <pc:sldMk cId="1021595699" sldId="297"/>
            <ac:spMk id="28" creationId="{E4180D49-8230-8AE2-F7B5-9C41D2D31E2C}"/>
          </ac:spMkLst>
        </pc:spChg>
        <pc:spChg chg="add del mod">
          <ac:chgData name="marlinbar@alum.us.es" userId="219ee373-b6ac-41fd-844b-0d2865f08a10" providerId="ADAL" clId="{F91AEDE2-0EBC-40E2-A5CC-B74A90A1BDE5}" dt="2023-03-09T15:44:48.303" v="89" actId="478"/>
          <ac:spMkLst>
            <pc:docMk/>
            <pc:sldMk cId="1021595699" sldId="297"/>
            <ac:spMk id="29" creationId="{F6304FA5-D78C-EF73-246E-715575D60E61}"/>
          </ac:spMkLst>
        </pc:spChg>
        <pc:spChg chg="add del mod">
          <ac:chgData name="marlinbar@alum.us.es" userId="219ee373-b6ac-41fd-844b-0d2865f08a10" providerId="ADAL" clId="{F91AEDE2-0EBC-40E2-A5CC-B74A90A1BDE5}" dt="2023-03-09T15:44:48.303" v="89" actId="478"/>
          <ac:spMkLst>
            <pc:docMk/>
            <pc:sldMk cId="1021595699" sldId="297"/>
            <ac:spMk id="30" creationId="{E2D8DBFC-134F-F49E-6717-2C304A4B6DD5}"/>
          </ac:spMkLst>
        </pc:spChg>
        <pc:spChg chg="add del mod">
          <ac:chgData name="marlinbar@alum.us.es" userId="219ee373-b6ac-41fd-844b-0d2865f08a10" providerId="ADAL" clId="{F91AEDE2-0EBC-40E2-A5CC-B74A90A1BDE5}" dt="2023-03-09T15:44:53.682" v="91" actId="478"/>
          <ac:spMkLst>
            <pc:docMk/>
            <pc:sldMk cId="1021595699" sldId="297"/>
            <ac:spMk id="31" creationId="{DD061F8D-7354-52E3-B43C-7CB6E8511318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32" creationId="{99BA884A-F175-F06F-ADB1-D633AB4F2326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33" creationId="{20FDB5A3-6402-5FF6-9A39-66B92DBC038C}"/>
          </ac:spMkLst>
        </pc:spChg>
        <pc:spChg chg="add del mod">
          <ac:chgData name="marlinbar@alum.us.es" userId="219ee373-b6ac-41fd-844b-0d2865f08a10" providerId="ADAL" clId="{F91AEDE2-0EBC-40E2-A5CC-B74A90A1BDE5}" dt="2023-03-09T15:44:48.303" v="89" actId="478"/>
          <ac:spMkLst>
            <pc:docMk/>
            <pc:sldMk cId="1021595699" sldId="297"/>
            <ac:spMk id="34" creationId="{61192E52-D240-6F8F-FFFA-EE833AA3440D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35" creationId="{B4C56EA0-CD58-FB81-4B1D-A3ED71046F99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36" creationId="{276149B5-9925-29C9-623F-52B73CE93B22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37" creationId="{4868E784-31F4-185F-6DDF-B4BD1F4E5256}"/>
          </ac:spMkLst>
        </pc:spChg>
        <pc:spChg chg="add del mod">
          <ac:chgData name="marlinbar@alum.us.es" userId="219ee373-b6ac-41fd-844b-0d2865f08a10" providerId="ADAL" clId="{F91AEDE2-0EBC-40E2-A5CC-B74A90A1BDE5}" dt="2023-03-09T15:44:50.796" v="90" actId="478"/>
          <ac:spMkLst>
            <pc:docMk/>
            <pc:sldMk cId="1021595699" sldId="297"/>
            <ac:spMk id="39" creationId="{42346251-FF67-DD5E-9DDC-4775B3DA689D}"/>
          </ac:spMkLst>
        </pc:spChg>
        <pc:spChg chg="add del mod">
          <ac:chgData name="marlinbar@alum.us.es" userId="219ee373-b6ac-41fd-844b-0d2865f08a10" providerId="ADAL" clId="{F91AEDE2-0EBC-40E2-A5CC-B74A90A1BDE5}" dt="2023-03-09T15:44:50.796" v="90" actId="478"/>
          <ac:spMkLst>
            <pc:docMk/>
            <pc:sldMk cId="1021595699" sldId="297"/>
            <ac:spMk id="41" creationId="{185E1275-2DBD-9E06-A533-2DDEA15922A1}"/>
          </ac:spMkLst>
        </pc:spChg>
        <pc:spChg chg="add del mod">
          <ac:chgData name="marlinbar@alum.us.es" userId="219ee373-b6ac-41fd-844b-0d2865f08a10" providerId="ADAL" clId="{F91AEDE2-0EBC-40E2-A5CC-B74A90A1BDE5}" dt="2023-03-09T15:44:50.796" v="90" actId="478"/>
          <ac:spMkLst>
            <pc:docMk/>
            <pc:sldMk cId="1021595699" sldId="297"/>
            <ac:spMk id="43" creationId="{5D8866F8-E9CE-A73D-DF5A-CDB539AACD9F}"/>
          </ac:spMkLst>
        </pc:spChg>
        <pc:spChg chg="add del mod">
          <ac:chgData name="marlinbar@alum.us.es" userId="219ee373-b6ac-41fd-844b-0d2865f08a10" providerId="ADAL" clId="{F91AEDE2-0EBC-40E2-A5CC-B74A90A1BDE5}" dt="2023-03-09T15:44:50.796" v="90" actId="478"/>
          <ac:spMkLst>
            <pc:docMk/>
            <pc:sldMk cId="1021595699" sldId="297"/>
            <ac:spMk id="45" creationId="{8C35D87C-A445-B669-8935-4E063589D0EE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46" creationId="{1E61DEFD-AD4C-69B6-8A55-2042BE178162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47" creationId="{2E1D8F4E-9707-901C-D25B-3EE5BB7E2095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48" creationId="{99324313-E283-E8BA-1C9C-FD8E75721CD5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49" creationId="{113F5064-58EA-8C58-E0A4-B2793D00ECBA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50" creationId="{33E0D88D-5D43-6646-97AA-554150CB923C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51" creationId="{4B85258C-6BD5-8E23-EF20-AEC0973A1DE2}"/>
          </ac:spMkLst>
        </pc:spChg>
        <pc:spChg chg="del">
          <ac:chgData name="marlinbar@alum.us.es" userId="219ee373-b6ac-41fd-844b-0d2865f08a10" providerId="ADAL" clId="{F91AEDE2-0EBC-40E2-A5CC-B74A90A1BDE5}" dt="2023-03-09T15:42:25.899" v="44" actId="478"/>
          <ac:spMkLst>
            <pc:docMk/>
            <pc:sldMk cId="1021595699" sldId="297"/>
            <ac:spMk id="52" creationId="{79D495FB-A988-0A8E-D51D-B23B81AC6AE7}"/>
          </ac:spMkLst>
        </pc:spChg>
        <pc:spChg chg="add del mod">
          <ac:chgData name="marlinbar@alum.us.es" userId="219ee373-b6ac-41fd-844b-0d2865f08a10" providerId="ADAL" clId="{F91AEDE2-0EBC-40E2-A5CC-B74A90A1BDE5}" dt="2023-03-09T15:44:50.796" v="90" actId="478"/>
          <ac:spMkLst>
            <pc:docMk/>
            <pc:sldMk cId="1021595699" sldId="297"/>
            <ac:spMk id="54" creationId="{0ECF74BC-8A80-D3E4-2209-A3C6F8C9DEC8}"/>
          </ac:spMkLst>
        </pc:spChg>
        <pc:spChg chg="add del mod">
          <ac:chgData name="marlinbar@alum.us.es" userId="219ee373-b6ac-41fd-844b-0d2865f08a10" providerId="ADAL" clId="{F91AEDE2-0EBC-40E2-A5CC-B74A90A1BDE5}" dt="2023-03-09T15:44:50.796" v="90" actId="478"/>
          <ac:spMkLst>
            <pc:docMk/>
            <pc:sldMk cId="1021595699" sldId="297"/>
            <ac:spMk id="56" creationId="{4B09345C-F6EB-A00E-A4BD-C6DC81181356}"/>
          </ac:spMkLst>
        </pc:spChg>
        <pc:spChg chg="add del mod">
          <ac:chgData name="marlinbar@alum.us.es" userId="219ee373-b6ac-41fd-844b-0d2865f08a10" providerId="ADAL" clId="{F91AEDE2-0EBC-40E2-A5CC-B74A90A1BDE5}" dt="2023-03-09T15:45:04.743" v="94" actId="478"/>
          <ac:spMkLst>
            <pc:docMk/>
            <pc:sldMk cId="1021595699" sldId="297"/>
            <ac:spMk id="58" creationId="{35C989A6-BF9D-C472-D875-81B64003D978}"/>
          </ac:spMkLst>
        </pc:spChg>
        <pc:spChg chg="add del mod">
          <ac:chgData name="marlinbar@alum.us.es" userId="219ee373-b6ac-41fd-844b-0d2865f08a10" providerId="ADAL" clId="{F91AEDE2-0EBC-40E2-A5CC-B74A90A1BDE5}" dt="2023-03-09T15:45:02.126" v="93" actId="478"/>
          <ac:spMkLst>
            <pc:docMk/>
            <pc:sldMk cId="1021595699" sldId="297"/>
            <ac:spMk id="60" creationId="{DDDD54FC-9CB5-45FF-ADD1-C5A5F7A3C1A8}"/>
          </ac:spMkLst>
        </pc:spChg>
        <pc:spChg chg="add del mod">
          <ac:chgData name="marlinbar@alum.us.es" userId="219ee373-b6ac-41fd-844b-0d2865f08a10" providerId="ADAL" clId="{F91AEDE2-0EBC-40E2-A5CC-B74A90A1BDE5}" dt="2023-03-09T15:44:56.156" v="92" actId="478"/>
          <ac:spMkLst>
            <pc:docMk/>
            <pc:sldMk cId="1021595699" sldId="297"/>
            <ac:spMk id="62" creationId="{876F21DC-EF5A-E113-7F29-04712148288E}"/>
          </ac:spMkLst>
        </pc:spChg>
        <pc:spChg chg="add del mod">
          <ac:chgData name="marlinbar@alum.us.es" userId="219ee373-b6ac-41fd-844b-0d2865f08a10" providerId="ADAL" clId="{F91AEDE2-0EBC-40E2-A5CC-B74A90A1BDE5}" dt="2023-03-09T15:44:56.156" v="92" actId="478"/>
          <ac:spMkLst>
            <pc:docMk/>
            <pc:sldMk cId="1021595699" sldId="297"/>
            <ac:spMk id="64" creationId="{86001545-3E0E-0690-EB33-B441D0DF5ECD}"/>
          </ac:spMkLst>
        </pc:spChg>
        <pc:spChg chg="add mod">
          <ac:chgData name="marlinbar@alum.us.es" userId="219ee373-b6ac-41fd-844b-0d2865f08a10" providerId="ADAL" clId="{F91AEDE2-0EBC-40E2-A5CC-B74A90A1BDE5}" dt="2023-03-09T22:35:10.306" v="3966" actId="1076"/>
          <ac:spMkLst>
            <pc:docMk/>
            <pc:sldMk cId="1021595699" sldId="297"/>
            <ac:spMk id="65" creationId="{6CD1CAA1-C525-0676-CEB2-9714B5DBCFF3}"/>
          </ac:spMkLst>
        </pc:spChg>
        <pc:spChg chg="add mod">
          <ac:chgData name="marlinbar@alum.us.es" userId="219ee373-b6ac-41fd-844b-0d2865f08a10" providerId="ADAL" clId="{F91AEDE2-0EBC-40E2-A5CC-B74A90A1BDE5}" dt="2023-03-09T22:35:10.306" v="3966" actId="1076"/>
          <ac:spMkLst>
            <pc:docMk/>
            <pc:sldMk cId="1021595699" sldId="297"/>
            <ac:spMk id="66" creationId="{D4AB1234-6EB2-16A0-FBB9-DD82E9CF1EEE}"/>
          </ac:spMkLst>
        </pc:spChg>
        <pc:spChg chg="add mod">
          <ac:chgData name="marlinbar@alum.us.es" userId="219ee373-b6ac-41fd-844b-0d2865f08a10" providerId="ADAL" clId="{F91AEDE2-0EBC-40E2-A5CC-B74A90A1BDE5}" dt="2023-03-09T22:35:10.306" v="3966" actId="1076"/>
          <ac:spMkLst>
            <pc:docMk/>
            <pc:sldMk cId="1021595699" sldId="297"/>
            <ac:spMk id="67" creationId="{C4AE5F32-D035-D878-C8EF-F31E016E021D}"/>
          </ac:spMkLst>
        </pc:spChg>
        <pc:spChg chg="add del mod">
          <ac:chgData name="marlinbar@alum.us.es" userId="219ee373-b6ac-41fd-844b-0d2865f08a10" providerId="ADAL" clId="{F91AEDE2-0EBC-40E2-A5CC-B74A90A1BDE5}" dt="2023-03-09T22:34:54.706" v="3962" actId="478"/>
          <ac:spMkLst>
            <pc:docMk/>
            <pc:sldMk cId="1021595699" sldId="297"/>
            <ac:spMk id="68" creationId="{806FC47B-03F0-7552-86EE-92029A0139FE}"/>
          </ac:spMkLst>
        </pc:spChg>
        <pc:spChg chg="add mod">
          <ac:chgData name="marlinbar@alum.us.es" userId="219ee373-b6ac-41fd-844b-0d2865f08a10" providerId="ADAL" clId="{F91AEDE2-0EBC-40E2-A5CC-B74A90A1BDE5}" dt="2023-03-09T22:35:10.306" v="3966" actId="1076"/>
          <ac:spMkLst>
            <pc:docMk/>
            <pc:sldMk cId="1021595699" sldId="297"/>
            <ac:spMk id="69" creationId="{08906EA0-56A5-C6CE-702E-EB239E744E6D}"/>
          </ac:spMkLst>
        </pc:spChg>
        <pc:spChg chg="add mod">
          <ac:chgData name="marlinbar@alum.us.es" userId="219ee373-b6ac-41fd-844b-0d2865f08a10" providerId="ADAL" clId="{F91AEDE2-0EBC-40E2-A5CC-B74A90A1BDE5}" dt="2023-03-09T22:35:10.306" v="3966" actId="1076"/>
          <ac:spMkLst>
            <pc:docMk/>
            <pc:sldMk cId="1021595699" sldId="297"/>
            <ac:spMk id="70" creationId="{F1575E6F-4A49-4ABB-9CDB-2E101D64788F}"/>
          </ac:spMkLst>
        </pc:spChg>
        <pc:spChg chg="add mod">
          <ac:chgData name="marlinbar@alum.us.es" userId="219ee373-b6ac-41fd-844b-0d2865f08a10" providerId="ADAL" clId="{F91AEDE2-0EBC-40E2-A5CC-B74A90A1BDE5}" dt="2023-03-09T15:48:03.014" v="183" actId="20577"/>
          <ac:spMkLst>
            <pc:docMk/>
            <pc:sldMk cId="1021595699" sldId="297"/>
            <ac:spMk id="71" creationId="{25AD53A9-6219-CD91-8BDD-1CB0C91A68A7}"/>
          </ac:spMkLst>
        </pc:spChg>
        <pc:spChg chg="add del mod">
          <ac:chgData name="marlinbar@alum.us.es" userId="219ee373-b6ac-41fd-844b-0d2865f08a10" providerId="ADAL" clId="{F91AEDE2-0EBC-40E2-A5CC-B74A90A1BDE5}" dt="2023-03-09T22:34:57.422" v="3963" actId="478"/>
          <ac:spMkLst>
            <pc:docMk/>
            <pc:sldMk cId="1021595699" sldId="297"/>
            <ac:spMk id="72" creationId="{9139E847-017C-BECF-1170-131B2F83161F}"/>
          </ac:spMkLst>
        </pc:spChg>
        <pc:spChg chg="add mod">
          <ac:chgData name="marlinbar@alum.us.es" userId="219ee373-b6ac-41fd-844b-0d2865f08a10" providerId="ADAL" clId="{F91AEDE2-0EBC-40E2-A5CC-B74A90A1BDE5}" dt="2023-03-09T15:47:23.006" v="158" actId="1076"/>
          <ac:spMkLst>
            <pc:docMk/>
            <pc:sldMk cId="1021595699" sldId="297"/>
            <ac:spMk id="73" creationId="{A6FB1D71-5CA7-4010-397B-0F89EF8B4825}"/>
          </ac:spMkLst>
        </pc:spChg>
        <pc:spChg chg="add mod">
          <ac:chgData name="marlinbar@alum.us.es" userId="219ee373-b6ac-41fd-844b-0d2865f08a10" providerId="ADAL" clId="{F91AEDE2-0EBC-40E2-A5CC-B74A90A1BDE5}" dt="2023-03-09T15:47:23.006" v="158" actId="1076"/>
          <ac:spMkLst>
            <pc:docMk/>
            <pc:sldMk cId="1021595699" sldId="297"/>
            <ac:spMk id="74" creationId="{822A9A4A-40E2-F22E-B37B-2A14DD2A7264}"/>
          </ac:spMkLst>
        </pc:spChg>
        <pc:spChg chg="add del mod">
          <ac:chgData name="marlinbar@alum.us.es" userId="219ee373-b6ac-41fd-844b-0d2865f08a10" providerId="ADAL" clId="{F91AEDE2-0EBC-40E2-A5CC-B74A90A1BDE5}" dt="2023-03-09T22:35:01.636" v="3965" actId="478"/>
          <ac:spMkLst>
            <pc:docMk/>
            <pc:sldMk cId="1021595699" sldId="297"/>
            <ac:spMk id="75" creationId="{E965192B-3EAC-D44C-1FA2-582E92CC0D80}"/>
          </ac:spMkLst>
        </pc:spChg>
        <pc:spChg chg="add mod">
          <ac:chgData name="marlinbar@alum.us.es" userId="219ee373-b6ac-41fd-844b-0d2865f08a10" providerId="ADAL" clId="{F91AEDE2-0EBC-40E2-A5CC-B74A90A1BDE5}" dt="2023-03-09T22:35:10.306" v="3966" actId="1076"/>
          <ac:spMkLst>
            <pc:docMk/>
            <pc:sldMk cId="1021595699" sldId="297"/>
            <ac:spMk id="76" creationId="{48DC0ED1-2EDC-95A4-D0D3-13A78B5149FE}"/>
          </ac:spMkLst>
        </pc:spChg>
        <pc:spChg chg="add mod">
          <ac:chgData name="marlinbar@alum.us.es" userId="219ee373-b6ac-41fd-844b-0d2865f08a10" providerId="ADAL" clId="{F91AEDE2-0EBC-40E2-A5CC-B74A90A1BDE5}" dt="2023-03-09T15:50:21.580" v="211" actId="20577"/>
          <ac:spMkLst>
            <pc:docMk/>
            <pc:sldMk cId="1021595699" sldId="297"/>
            <ac:spMk id="77" creationId="{7C3DC340-50C8-009C-FA77-841DACD84509}"/>
          </ac:spMkLst>
        </pc:spChg>
        <pc:spChg chg="add mod">
          <ac:chgData name="marlinbar@alum.us.es" userId="219ee373-b6ac-41fd-844b-0d2865f08a10" providerId="ADAL" clId="{F91AEDE2-0EBC-40E2-A5CC-B74A90A1BDE5}" dt="2023-03-09T15:49:57.228" v="187" actId="20577"/>
          <ac:spMkLst>
            <pc:docMk/>
            <pc:sldMk cId="1021595699" sldId="297"/>
            <ac:spMk id="78" creationId="{6DB2099D-8D47-B138-978E-0B32AEC6C0E1}"/>
          </ac:spMkLst>
        </pc:spChg>
        <pc:spChg chg="add mod">
          <ac:chgData name="marlinbar@alum.us.es" userId="219ee373-b6ac-41fd-844b-0d2865f08a10" providerId="ADAL" clId="{F91AEDE2-0EBC-40E2-A5CC-B74A90A1BDE5}" dt="2023-03-09T15:50:06.490" v="188" actId="1076"/>
          <ac:spMkLst>
            <pc:docMk/>
            <pc:sldMk cId="1021595699" sldId="297"/>
            <ac:spMk id="79" creationId="{49F0B0A7-368F-4EA3-C27A-0D864991B03E}"/>
          </ac:spMkLst>
        </pc:spChg>
        <pc:spChg chg="add del mod">
          <ac:chgData name="marlinbar@alum.us.es" userId="219ee373-b6ac-41fd-844b-0d2865f08a10" providerId="ADAL" clId="{F91AEDE2-0EBC-40E2-A5CC-B74A90A1BDE5}" dt="2023-03-09T22:34:59.271" v="3964" actId="478"/>
          <ac:spMkLst>
            <pc:docMk/>
            <pc:sldMk cId="1021595699" sldId="297"/>
            <ac:spMk id="80" creationId="{AAB24F91-71F9-5B7F-4429-FF3D8EB0B4D1}"/>
          </ac:spMkLst>
        </pc:spChg>
        <pc:spChg chg="add del mod">
          <ac:chgData name="marlinbar@alum.us.es" userId="219ee373-b6ac-41fd-844b-0d2865f08a10" providerId="ADAL" clId="{F91AEDE2-0EBC-40E2-A5CC-B74A90A1BDE5}" dt="2023-03-09T15:54:42.569" v="328" actId="478"/>
          <ac:spMkLst>
            <pc:docMk/>
            <pc:sldMk cId="1021595699" sldId="297"/>
            <ac:spMk id="81" creationId="{5BD7EC2B-13AC-80E8-5290-15678D562011}"/>
          </ac:spMkLst>
        </pc:spChg>
        <pc:spChg chg="add del mod">
          <ac:chgData name="marlinbar@alum.us.es" userId="219ee373-b6ac-41fd-844b-0d2865f08a10" providerId="ADAL" clId="{F91AEDE2-0EBC-40E2-A5CC-B74A90A1BDE5}" dt="2023-03-09T21:22:21.551" v="2720" actId="478"/>
          <ac:spMkLst>
            <pc:docMk/>
            <pc:sldMk cId="1021595699" sldId="297"/>
            <ac:spMk id="82" creationId="{8F667CCE-5C2A-2572-B383-77FF5DECE4F1}"/>
          </ac:spMkLst>
        </pc:spChg>
        <pc:picChg chg="add mod">
          <ac:chgData name="marlinbar@alum.us.es" userId="219ee373-b6ac-41fd-844b-0d2865f08a10" providerId="ADAL" clId="{F91AEDE2-0EBC-40E2-A5CC-B74A90A1BDE5}" dt="2023-03-09T21:22:24.013" v="2722"/>
          <ac:picMkLst>
            <pc:docMk/>
            <pc:sldMk cId="1021595699" sldId="297"/>
            <ac:picMk id="3" creationId="{3B42C290-970B-C887-0DA7-52CF59BBD6F8}"/>
          </ac:picMkLst>
        </pc:picChg>
      </pc:sldChg>
      <pc:sldChg chg="addSp delSp modSp add del mod ord">
        <pc:chgData name="marlinbar@alum.us.es" userId="219ee373-b6ac-41fd-844b-0d2865f08a10" providerId="ADAL" clId="{F91AEDE2-0EBC-40E2-A5CC-B74A90A1BDE5}" dt="2023-03-09T18:29:09.825" v="1840" actId="2696"/>
        <pc:sldMkLst>
          <pc:docMk/>
          <pc:sldMk cId="2985234043" sldId="298"/>
        </pc:sldMkLst>
        <pc:spChg chg="add del mod">
          <ac:chgData name="marlinbar@alum.us.es" userId="219ee373-b6ac-41fd-844b-0d2865f08a10" providerId="ADAL" clId="{F91AEDE2-0EBC-40E2-A5CC-B74A90A1BDE5}" dt="2023-03-09T15:58:59.324" v="390" actId="478"/>
          <ac:spMkLst>
            <pc:docMk/>
            <pc:sldMk cId="2985234043" sldId="298"/>
            <ac:spMk id="2" creationId="{25E2EDD4-3077-649F-2F6C-1F8480CFF357}"/>
          </ac:spMkLst>
        </pc:spChg>
        <pc:spChg chg="add del mod">
          <ac:chgData name="marlinbar@alum.us.es" userId="219ee373-b6ac-41fd-844b-0d2865f08a10" providerId="ADAL" clId="{F91AEDE2-0EBC-40E2-A5CC-B74A90A1BDE5}" dt="2023-03-09T16:01:31.270" v="467" actId="14100"/>
          <ac:spMkLst>
            <pc:docMk/>
            <pc:sldMk cId="2985234043" sldId="298"/>
            <ac:spMk id="3" creationId="{31B7D662-6604-B37F-F360-E97ECEAAC413}"/>
          </ac:spMkLst>
        </pc:spChg>
        <pc:spChg chg="add del mod">
          <ac:chgData name="marlinbar@alum.us.es" userId="219ee373-b6ac-41fd-844b-0d2865f08a10" providerId="ADAL" clId="{F91AEDE2-0EBC-40E2-A5CC-B74A90A1BDE5}" dt="2023-03-09T15:58:59.324" v="390" actId="478"/>
          <ac:spMkLst>
            <pc:docMk/>
            <pc:sldMk cId="2985234043" sldId="298"/>
            <ac:spMk id="4" creationId="{9379832C-A146-934B-7DAA-6F0E6C0C304A}"/>
          </ac:spMkLst>
        </pc:spChg>
        <pc:spChg chg="add del mod">
          <ac:chgData name="marlinbar@alum.us.es" userId="219ee373-b6ac-41fd-844b-0d2865f08a10" providerId="ADAL" clId="{F91AEDE2-0EBC-40E2-A5CC-B74A90A1BDE5}" dt="2023-03-09T15:58:59.324" v="390" actId="478"/>
          <ac:spMkLst>
            <pc:docMk/>
            <pc:sldMk cId="2985234043" sldId="298"/>
            <ac:spMk id="5" creationId="{C5382211-521D-B007-9086-72901CE576A0}"/>
          </ac:spMkLst>
        </pc:spChg>
        <pc:spChg chg="add del mod">
          <ac:chgData name="marlinbar@alum.us.es" userId="219ee373-b6ac-41fd-844b-0d2865f08a10" providerId="ADAL" clId="{F91AEDE2-0EBC-40E2-A5CC-B74A90A1BDE5}" dt="2023-03-09T15:58:59.324" v="390" actId="478"/>
          <ac:spMkLst>
            <pc:docMk/>
            <pc:sldMk cId="2985234043" sldId="298"/>
            <ac:spMk id="6" creationId="{DECACBD9-07E0-BA79-4144-535E3CEA02E0}"/>
          </ac:spMkLst>
        </pc:spChg>
        <pc:spChg chg="add del mod">
          <ac:chgData name="marlinbar@alum.us.es" userId="219ee373-b6ac-41fd-844b-0d2865f08a10" providerId="ADAL" clId="{F91AEDE2-0EBC-40E2-A5CC-B74A90A1BDE5}" dt="2023-03-09T15:58:59.324" v="390" actId="478"/>
          <ac:spMkLst>
            <pc:docMk/>
            <pc:sldMk cId="2985234043" sldId="298"/>
            <ac:spMk id="7" creationId="{56B32294-619D-B77B-1471-294209887C43}"/>
          </ac:spMkLst>
        </pc:spChg>
        <pc:spChg chg="add del mod">
          <ac:chgData name="marlinbar@alum.us.es" userId="219ee373-b6ac-41fd-844b-0d2865f08a10" providerId="ADAL" clId="{F91AEDE2-0EBC-40E2-A5CC-B74A90A1BDE5}" dt="2023-03-09T15:58:59.324" v="390" actId="478"/>
          <ac:spMkLst>
            <pc:docMk/>
            <pc:sldMk cId="2985234043" sldId="298"/>
            <ac:spMk id="8" creationId="{AFD6625C-88A7-788D-CFEC-52CC9539D00B}"/>
          </ac:spMkLst>
        </pc:spChg>
        <pc:spChg chg="add del mod">
          <ac:chgData name="marlinbar@alum.us.es" userId="219ee373-b6ac-41fd-844b-0d2865f08a10" providerId="ADAL" clId="{F91AEDE2-0EBC-40E2-A5CC-B74A90A1BDE5}" dt="2023-03-09T15:58:59.324" v="390" actId="478"/>
          <ac:spMkLst>
            <pc:docMk/>
            <pc:sldMk cId="2985234043" sldId="298"/>
            <ac:spMk id="9" creationId="{49F672A1-14FF-25BB-F511-942BE70C3A4D}"/>
          </ac:spMkLst>
        </pc:spChg>
        <pc:spChg chg="add del mod">
          <ac:chgData name="marlinbar@alum.us.es" userId="219ee373-b6ac-41fd-844b-0d2865f08a10" providerId="ADAL" clId="{F91AEDE2-0EBC-40E2-A5CC-B74A90A1BDE5}" dt="2023-03-09T15:58:51.158" v="387"/>
          <ac:spMkLst>
            <pc:docMk/>
            <pc:sldMk cId="2985234043" sldId="298"/>
            <ac:spMk id="10" creationId="{1F699A6D-3F28-74D1-8C0D-ECD09BDD8C65}"/>
          </ac:spMkLst>
        </pc:spChg>
        <pc:spChg chg="add del mod">
          <ac:chgData name="marlinbar@alum.us.es" userId="219ee373-b6ac-41fd-844b-0d2865f08a10" providerId="ADAL" clId="{F91AEDE2-0EBC-40E2-A5CC-B74A90A1BDE5}" dt="2023-03-09T15:58:51.158" v="387"/>
          <ac:spMkLst>
            <pc:docMk/>
            <pc:sldMk cId="2985234043" sldId="298"/>
            <ac:spMk id="11" creationId="{AB7E25B5-DCFA-D39B-4D52-AB0E3D27C64B}"/>
          </ac:spMkLst>
        </pc:spChg>
        <pc:spChg chg="add del mod">
          <ac:chgData name="marlinbar@alum.us.es" userId="219ee373-b6ac-41fd-844b-0d2865f08a10" providerId="ADAL" clId="{F91AEDE2-0EBC-40E2-A5CC-B74A90A1BDE5}" dt="2023-03-09T15:58:51.158" v="387"/>
          <ac:spMkLst>
            <pc:docMk/>
            <pc:sldMk cId="2985234043" sldId="298"/>
            <ac:spMk id="12" creationId="{CA6C17AE-B20C-6FA9-3358-C3F90CD3DAA6}"/>
          </ac:spMkLst>
        </pc:spChg>
        <pc:spChg chg="add del mod">
          <ac:chgData name="marlinbar@alum.us.es" userId="219ee373-b6ac-41fd-844b-0d2865f08a10" providerId="ADAL" clId="{F91AEDE2-0EBC-40E2-A5CC-B74A90A1BDE5}" dt="2023-03-09T15:58:51.158" v="387"/>
          <ac:spMkLst>
            <pc:docMk/>
            <pc:sldMk cId="2985234043" sldId="298"/>
            <ac:spMk id="13" creationId="{E2BEC566-A2AD-3110-B94F-C62395471F06}"/>
          </ac:spMkLst>
        </pc:spChg>
        <pc:spChg chg="add del mod">
          <ac:chgData name="marlinbar@alum.us.es" userId="219ee373-b6ac-41fd-844b-0d2865f08a10" providerId="ADAL" clId="{F91AEDE2-0EBC-40E2-A5CC-B74A90A1BDE5}" dt="2023-03-09T15:58:51.158" v="387"/>
          <ac:spMkLst>
            <pc:docMk/>
            <pc:sldMk cId="2985234043" sldId="298"/>
            <ac:spMk id="14" creationId="{54111757-D071-9BA1-213D-BC8F2046D51E}"/>
          </ac:spMkLst>
        </pc:spChg>
        <pc:spChg chg="add del mod">
          <ac:chgData name="marlinbar@alum.us.es" userId="219ee373-b6ac-41fd-844b-0d2865f08a10" providerId="ADAL" clId="{F91AEDE2-0EBC-40E2-A5CC-B74A90A1BDE5}" dt="2023-03-09T15:58:51.158" v="387"/>
          <ac:spMkLst>
            <pc:docMk/>
            <pc:sldMk cId="2985234043" sldId="298"/>
            <ac:spMk id="15" creationId="{C8BEA80C-E231-0202-073B-5AB285BDF717}"/>
          </ac:spMkLst>
        </pc:spChg>
        <pc:spChg chg="add del mod">
          <ac:chgData name="marlinbar@alum.us.es" userId="219ee373-b6ac-41fd-844b-0d2865f08a10" providerId="ADAL" clId="{F91AEDE2-0EBC-40E2-A5CC-B74A90A1BDE5}" dt="2023-03-09T15:58:51.158" v="387"/>
          <ac:spMkLst>
            <pc:docMk/>
            <pc:sldMk cId="2985234043" sldId="298"/>
            <ac:spMk id="16" creationId="{AC48A0F8-4A93-DD86-276E-5F65EBDA888B}"/>
          </ac:spMkLst>
        </pc:spChg>
        <pc:spChg chg="add del mod">
          <ac:chgData name="marlinbar@alum.us.es" userId="219ee373-b6ac-41fd-844b-0d2865f08a10" providerId="ADAL" clId="{F91AEDE2-0EBC-40E2-A5CC-B74A90A1BDE5}" dt="2023-03-09T16:00:49.551" v="457" actId="478"/>
          <ac:spMkLst>
            <pc:docMk/>
            <pc:sldMk cId="2985234043" sldId="298"/>
            <ac:spMk id="17" creationId="{3EE67145-27CC-8096-DB6A-1E5084153764}"/>
          </ac:spMkLst>
        </pc:spChg>
        <pc:spChg chg="add del mod">
          <ac:chgData name="marlinbar@alum.us.es" userId="219ee373-b6ac-41fd-844b-0d2865f08a10" providerId="ADAL" clId="{F91AEDE2-0EBC-40E2-A5CC-B74A90A1BDE5}" dt="2023-03-09T16:00:49.551" v="457" actId="478"/>
          <ac:spMkLst>
            <pc:docMk/>
            <pc:sldMk cId="2985234043" sldId="298"/>
            <ac:spMk id="18" creationId="{D14130BA-BFE8-ABA2-FC6F-E47404C5D739}"/>
          </ac:spMkLst>
        </pc:spChg>
        <pc:spChg chg="add del mod">
          <ac:chgData name="marlinbar@alum.us.es" userId="219ee373-b6ac-41fd-844b-0d2865f08a10" providerId="ADAL" clId="{F91AEDE2-0EBC-40E2-A5CC-B74A90A1BDE5}" dt="2023-03-09T16:00:49.551" v="457" actId="478"/>
          <ac:spMkLst>
            <pc:docMk/>
            <pc:sldMk cId="2985234043" sldId="298"/>
            <ac:spMk id="19" creationId="{DE4678E4-46A5-CA32-A13F-DA6D8A0A8252}"/>
          </ac:spMkLst>
        </pc:spChg>
        <pc:spChg chg="add del mod">
          <ac:chgData name="marlinbar@alum.us.es" userId="219ee373-b6ac-41fd-844b-0d2865f08a10" providerId="ADAL" clId="{F91AEDE2-0EBC-40E2-A5CC-B74A90A1BDE5}" dt="2023-03-09T16:00:49.551" v="457" actId="478"/>
          <ac:spMkLst>
            <pc:docMk/>
            <pc:sldMk cId="2985234043" sldId="298"/>
            <ac:spMk id="20" creationId="{F2369876-E57D-C24B-69D4-9A376C4C7E25}"/>
          </ac:spMkLst>
        </pc:spChg>
        <pc:spChg chg="add del mod">
          <ac:chgData name="marlinbar@alum.us.es" userId="219ee373-b6ac-41fd-844b-0d2865f08a10" providerId="ADAL" clId="{F91AEDE2-0EBC-40E2-A5CC-B74A90A1BDE5}" dt="2023-03-09T16:00:49.551" v="457" actId="478"/>
          <ac:spMkLst>
            <pc:docMk/>
            <pc:sldMk cId="2985234043" sldId="298"/>
            <ac:spMk id="21" creationId="{3CC0F781-4FA3-4093-DFBA-CA25E233BEBC}"/>
          </ac:spMkLst>
        </pc:spChg>
        <pc:spChg chg="add del mod">
          <ac:chgData name="marlinbar@alum.us.es" userId="219ee373-b6ac-41fd-844b-0d2865f08a10" providerId="ADAL" clId="{F91AEDE2-0EBC-40E2-A5CC-B74A90A1BDE5}" dt="2023-03-09T16:00:49.551" v="457" actId="478"/>
          <ac:spMkLst>
            <pc:docMk/>
            <pc:sldMk cId="2985234043" sldId="298"/>
            <ac:spMk id="22" creationId="{34882DB2-3F94-62DD-F168-CDD619C5929A}"/>
          </ac:spMkLst>
        </pc:spChg>
        <pc:spChg chg="add del mod">
          <ac:chgData name="marlinbar@alum.us.es" userId="219ee373-b6ac-41fd-844b-0d2865f08a10" providerId="ADAL" clId="{F91AEDE2-0EBC-40E2-A5CC-B74A90A1BDE5}" dt="2023-03-09T16:00:49.551" v="457" actId="478"/>
          <ac:spMkLst>
            <pc:docMk/>
            <pc:sldMk cId="2985234043" sldId="298"/>
            <ac:spMk id="23" creationId="{F9A66CAC-0FD8-027B-D176-FA9B350F5F02}"/>
          </ac:spMkLst>
        </pc:spChg>
        <pc:spChg chg="add mod ord">
          <ac:chgData name="marlinbar@alum.us.es" userId="219ee373-b6ac-41fd-844b-0d2865f08a10" providerId="ADAL" clId="{F91AEDE2-0EBC-40E2-A5CC-B74A90A1BDE5}" dt="2023-03-09T16:01:00.899" v="461" actId="166"/>
          <ac:spMkLst>
            <pc:docMk/>
            <pc:sldMk cId="2985234043" sldId="298"/>
            <ac:spMk id="24" creationId="{91727634-6996-06A0-E2E7-E81955CE21C2}"/>
          </ac:spMkLst>
        </pc:spChg>
        <pc:spChg chg="add del mod">
          <ac:chgData name="marlinbar@alum.us.es" userId="219ee373-b6ac-41fd-844b-0d2865f08a10" providerId="ADAL" clId="{F91AEDE2-0EBC-40E2-A5CC-B74A90A1BDE5}" dt="2023-03-09T16:01:19.556" v="463" actId="478"/>
          <ac:spMkLst>
            <pc:docMk/>
            <pc:sldMk cId="2985234043" sldId="298"/>
            <ac:spMk id="25" creationId="{F8525674-B79B-25D0-27A9-EC581D3A25CB}"/>
          </ac:spMkLst>
        </pc:spChg>
        <pc:spChg chg="add mod">
          <ac:chgData name="marlinbar@alum.us.es" userId="219ee373-b6ac-41fd-844b-0d2865f08a10" providerId="ADAL" clId="{F91AEDE2-0EBC-40E2-A5CC-B74A90A1BDE5}" dt="2023-03-09T16:00:50.804" v="458"/>
          <ac:spMkLst>
            <pc:docMk/>
            <pc:sldMk cId="2985234043" sldId="298"/>
            <ac:spMk id="26" creationId="{3060A1A6-508C-B469-3E15-88399B327865}"/>
          </ac:spMkLst>
        </pc:spChg>
        <pc:spChg chg="add mod">
          <ac:chgData name="marlinbar@alum.us.es" userId="219ee373-b6ac-41fd-844b-0d2865f08a10" providerId="ADAL" clId="{F91AEDE2-0EBC-40E2-A5CC-B74A90A1BDE5}" dt="2023-03-09T16:00:50.804" v="458"/>
          <ac:spMkLst>
            <pc:docMk/>
            <pc:sldMk cId="2985234043" sldId="298"/>
            <ac:spMk id="27" creationId="{F19FEFC5-4235-B44A-51F6-7AAA89EE33D6}"/>
          </ac:spMkLst>
        </pc:spChg>
        <pc:spChg chg="add mod">
          <ac:chgData name="marlinbar@alum.us.es" userId="219ee373-b6ac-41fd-844b-0d2865f08a10" providerId="ADAL" clId="{F91AEDE2-0EBC-40E2-A5CC-B74A90A1BDE5}" dt="2023-03-09T16:00:50.804" v="458"/>
          <ac:spMkLst>
            <pc:docMk/>
            <pc:sldMk cId="2985234043" sldId="298"/>
            <ac:spMk id="28" creationId="{1032F768-E85F-C3CC-171D-97B1E3EA41D7}"/>
          </ac:spMkLst>
        </pc:spChg>
        <pc:spChg chg="add mod">
          <ac:chgData name="marlinbar@alum.us.es" userId="219ee373-b6ac-41fd-844b-0d2865f08a10" providerId="ADAL" clId="{F91AEDE2-0EBC-40E2-A5CC-B74A90A1BDE5}" dt="2023-03-09T16:00:50.804" v="458"/>
          <ac:spMkLst>
            <pc:docMk/>
            <pc:sldMk cId="2985234043" sldId="298"/>
            <ac:spMk id="29" creationId="{D254B13A-404C-ACAC-2CC8-3A27C243968F}"/>
          </ac:spMkLst>
        </pc:spChg>
        <pc:spChg chg="add mod">
          <ac:chgData name="marlinbar@alum.us.es" userId="219ee373-b6ac-41fd-844b-0d2865f08a10" providerId="ADAL" clId="{F91AEDE2-0EBC-40E2-A5CC-B74A90A1BDE5}" dt="2023-03-09T16:00:50.804" v="458"/>
          <ac:spMkLst>
            <pc:docMk/>
            <pc:sldMk cId="2985234043" sldId="298"/>
            <ac:spMk id="30" creationId="{0159F360-52AA-B82B-DE9E-286385D6487B}"/>
          </ac:spMkLst>
        </pc:spChg>
        <pc:spChg chg="add del mod">
          <ac:chgData name="marlinbar@alum.us.es" userId="219ee373-b6ac-41fd-844b-0d2865f08a10" providerId="ADAL" clId="{F91AEDE2-0EBC-40E2-A5CC-B74A90A1BDE5}" dt="2023-03-09T16:01:19.556" v="463" actId="478"/>
          <ac:spMkLst>
            <pc:docMk/>
            <pc:sldMk cId="2985234043" sldId="298"/>
            <ac:spMk id="31" creationId="{3651E13D-3263-5CD2-3B14-8700AA97E118}"/>
          </ac:spMkLst>
        </pc:spChg>
        <pc:spChg chg="add mod">
          <ac:chgData name="marlinbar@alum.us.es" userId="219ee373-b6ac-41fd-844b-0d2865f08a10" providerId="ADAL" clId="{F91AEDE2-0EBC-40E2-A5CC-B74A90A1BDE5}" dt="2023-03-09T16:01:19.983" v="464"/>
          <ac:spMkLst>
            <pc:docMk/>
            <pc:sldMk cId="2985234043" sldId="298"/>
            <ac:spMk id="32" creationId="{C9F8C28A-654F-8E6E-F0A8-809CEEFF41F0}"/>
          </ac:spMkLst>
        </pc:spChg>
        <pc:spChg chg="add mod">
          <ac:chgData name="marlinbar@alum.us.es" userId="219ee373-b6ac-41fd-844b-0d2865f08a10" providerId="ADAL" clId="{F91AEDE2-0EBC-40E2-A5CC-B74A90A1BDE5}" dt="2023-03-09T16:01:19.983" v="464"/>
          <ac:spMkLst>
            <pc:docMk/>
            <pc:sldMk cId="2985234043" sldId="298"/>
            <ac:spMk id="33" creationId="{FA9EEF00-E6E4-0C60-5D18-53BF86BAC17A}"/>
          </ac:spMkLst>
        </pc:spChg>
        <pc:spChg chg="add mod">
          <ac:chgData name="marlinbar@alum.us.es" userId="219ee373-b6ac-41fd-844b-0d2865f08a10" providerId="ADAL" clId="{F91AEDE2-0EBC-40E2-A5CC-B74A90A1BDE5}" dt="2023-03-09T16:01:19.983" v="464"/>
          <ac:spMkLst>
            <pc:docMk/>
            <pc:sldMk cId="2985234043" sldId="298"/>
            <ac:spMk id="34" creationId="{4AAEBD9B-4BAA-3931-B572-D6622B303FF7}"/>
          </ac:spMkLst>
        </pc:spChg>
        <pc:spChg chg="add mod">
          <ac:chgData name="marlinbar@alum.us.es" userId="219ee373-b6ac-41fd-844b-0d2865f08a10" providerId="ADAL" clId="{F91AEDE2-0EBC-40E2-A5CC-B74A90A1BDE5}" dt="2023-03-09T18:28:56.076" v="1835" actId="1076"/>
          <ac:spMkLst>
            <pc:docMk/>
            <pc:sldMk cId="2985234043" sldId="298"/>
            <ac:spMk id="35" creationId="{FE194947-B5CA-C6AF-FCAA-D83096169465}"/>
          </ac:spMkLst>
        </pc:spChg>
        <pc:spChg chg="add del mod">
          <ac:chgData name="marlinbar@alum.us.es" userId="219ee373-b6ac-41fd-844b-0d2865f08a10" providerId="ADAL" clId="{F91AEDE2-0EBC-40E2-A5CC-B74A90A1BDE5}" dt="2023-03-09T16:14:40.653" v="919" actId="478"/>
          <ac:spMkLst>
            <pc:docMk/>
            <pc:sldMk cId="2985234043" sldId="298"/>
            <ac:spMk id="36" creationId="{D17B5A7F-83D8-FA3B-F9DD-78DC3BABC9D9}"/>
          </ac:spMkLst>
        </pc:spChg>
        <pc:spChg chg="add del mod">
          <ac:chgData name="marlinbar@alum.us.es" userId="219ee373-b6ac-41fd-844b-0d2865f08a10" providerId="ADAL" clId="{F91AEDE2-0EBC-40E2-A5CC-B74A90A1BDE5}" dt="2023-03-09T16:14:40.653" v="919" actId="478"/>
          <ac:spMkLst>
            <pc:docMk/>
            <pc:sldMk cId="2985234043" sldId="298"/>
            <ac:spMk id="37" creationId="{7F38B795-037B-20A8-CE97-68ABC63E4463}"/>
          </ac:spMkLst>
        </pc:spChg>
        <pc:spChg chg="add mod">
          <ac:chgData name="marlinbar@alum.us.es" userId="219ee373-b6ac-41fd-844b-0d2865f08a10" providerId="ADAL" clId="{F91AEDE2-0EBC-40E2-A5CC-B74A90A1BDE5}" dt="2023-03-09T16:06:36.466" v="625" actId="1076"/>
          <ac:spMkLst>
            <pc:docMk/>
            <pc:sldMk cId="2985234043" sldId="298"/>
            <ac:spMk id="38" creationId="{9318FA37-19D1-3974-0876-8CF70275C620}"/>
          </ac:spMkLst>
        </pc:spChg>
        <pc:spChg chg="add mod">
          <ac:chgData name="marlinbar@alum.us.es" userId="219ee373-b6ac-41fd-844b-0d2865f08a10" providerId="ADAL" clId="{F91AEDE2-0EBC-40E2-A5CC-B74A90A1BDE5}" dt="2023-03-09T16:06:36.466" v="625" actId="1076"/>
          <ac:spMkLst>
            <pc:docMk/>
            <pc:sldMk cId="2985234043" sldId="298"/>
            <ac:spMk id="39" creationId="{5106DAD1-384D-B898-429F-3503D4675FD7}"/>
          </ac:spMkLst>
        </pc:spChg>
        <pc:spChg chg="add mod">
          <ac:chgData name="marlinbar@alum.us.es" userId="219ee373-b6ac-41fd-844b-0d2865f08a10" providerId="ADAL" clId="{F91AEDE2-0EBC-40E2-A5CC-B74A90A1BDE5}" dt="2023-03-09T16:06:36.466" v="625" actId="1076"/>
          <ac:spMkLst>
            <pc:docMk/>
            <pc:sldMk cId="2985234043" sldId="298"/>
            <ac:spMk id="40" creationId="{F928739E-5899-9405-973F-B68300D640EB}"/>
          </ac:spMkLst>
        </pc:spChg>
        <pc:spChg chg="add mod">
          <ac:chgData name="marlinbar@alum.us.es" userId="219ee373-b6ac-41fd-844b-0d2865f08a10" providerId="ADAL" clId="{F91AEDE2-0EBC-40E2-A5CC-B74A90A1BDE5}" dt="2023-03-09T16:06:36.466" v="625" actId="1076"/>
          <ac:spMkLst>
            <pc:docMk/>
            <pc:sldMk cId="2985234043" sldId="298"/>
            <ac:spMk id="41" creationId="{C9211E9F-7C33-770D-9BAC-AA9D2AFFCB63}"/>
          </ac:spMkLst>
        </pc:spChg>
        <pc:spChg chg="add del mod">
          <ac:chgData name="marlinbar@alum.us.es" userId="219ee373-b6ac-41fd-844b-0d2865f08a10" providerId="ADAL" clId="{F91AEDE2-0EBC-40E2-A5CC-B74A90A1BDE5}" dt="2023-03-09T16:14:43.521" v="920" actId="478"/>
          <ac:spMkLst>
            <pc:docMk/>
            <pc:sldMk cId="2985234043" sldId="298"/>
            <ac:spMk id="44" creationId="{E672CCAB-1499-25A8-1EDF-C3EF48D5122C}"/>
          </ac:spMkLst>
        </pc:spChg>
        <pc:spChg chg="mod">
          <ac:chgData name="marlinbar@alum.us.es" userId="219ee373-b6ac-41fd-844b-0d2865f08a10" providerId="ADAL" clId="{F91AEDE2-0EBC-40E2-A5CC-B74A90A1BDE5}" dt="2023-03-09T16:29:04.119" v="1000" actId="1076"/>
          <ac:spMkLst>
            <pc:docMk/>
            <pc:sldMk cId="2985234043" sldId="298"/>
            <ac:spMk id="1091" creationId="{00000000-0000-0000-0000-000000000000}"/>
          </ac:spMkLst>
        </pc:spChg>
        <pc:spChg chg="del mod">
          <ac:chgData name="marlinbar@alum.us.es" userId="219ee373-b6ac-41fd-844b-0d2865f08a10" providerId="ADAL" clId="{F91AEDE2-0EBC-40E2-A5CC-B74A90A1BDE5}" dt="2023-03-09T16:14:40.653" v="919" actId="478"/>
          <ac:spMkLst>
            <pc:docMk/>
            <pc:sldMk cId="2985234043" sldId="298"/>
            <ac:spMk id="1092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5:57:43.950" v="360" actId="478"/>
          <ac:spMkLst>
            <pc:docMk/>
            <pc:sldMk cId="2985234043" sldId="298"/>
            <ac:spMk id="1093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5:57:43.950" v="360" actId="478"/>
          <ac:spMkLst>
            <pc:docMk/>
            <pc:sldMk cId="2985234043" sldId="298"/>
            <ac:spMk id="1094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16:29:57.227" v="1081" actId="1076"/>
          <ac:spMkLst>
            <pc:docMk/>
            <pc:sldMk cId="2985234043" sldId="298"/>
            <ac:spMk id="1095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6:06:28.839" v="623" actId="478"/>
          <ac:spMkLst>
            <pc:docMk/>
            <pc:sldMk cId="2985234043" sldId="298"/>
            <ac:spMk id="1602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6:06:28.839" v="623" actId="478"/>
          <ac:spMkLst>
            <pc:docMk/>
            <pc:sldMk cId="2985234043" sldId="298"/>
            <ac:spMk id="1603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5:57:43.950" v="360" actId="478"/>
          <ac:spMkLst>
            <pc:docMk/>
            <pc:sldMk cId="2985234043" sldId="298"/>
            <ac:spMk id="1604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5:57:43.950" v="360" actId="478"/>
          <ac:spMkLst>
            <pc:docMk/>
            <pc:sldMk cId="2985234043" sldId="298"/>
            <ac:spMk id="1605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5:57:43.950" v="360" actId="478"/>
          <ac:spMkLst>
            <pc:docMk/>
            <pc:sldMk cId="2985234043" sldId="298"/>
            <ac:spMk id="1606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5:57:43.950" v="360" actId="478"/>
          <ac:spMkLst>
            <pc:docMk/>
            <pc:sldMk cId="2985234043" sldId="298"/>
            <ac:spMk id="1607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5:57:43.950" v="360" actId="478"/>
          <ac:spMkLst>
            <pc:docMk/>
            <pc:sldMk cId="2985234043" sldId="298"/>
            <ac:spMk id="1608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5:57:43.950" v="360" actId="478"/>
          <ac:spMkLst>
            <pc:docMk/>
            <pc:sldMk cId="2985234043" sldId="298"/>
            <ac:spMk id="1609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6:06:28.839" v="623" actId="478"/>
          <ac:spMkLst>
            <pc:docMk/>
            <pc:sldMk cId="2985234043" sldId="298"/>
            <ac:spMk id="1610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6:06:28.839" v="623" actId="478"/>
          <ac:spMkLst>
            <pc:docMk/>
            <pc:sldMk cId="2985234043" sldId="298"/>
            <ac:spMk id="1611" creationId="{00000000-0000-0000-0000-000000000000}"/>
          </ac:spMkLst>
        </pc:spChg>
        <pc:grpChg chg="del">
          <ac:chgData name="marlinbar@alum.us.es" userId="219ee373-b6ac-41fd-844b-0d2865f08a10" providerId="ADAL" clId="{F91AEDE2-0EBC-40E2-A5CC-B74A90A1BDE5}" dt="2023-03-09T16:02:55.981" v="487" actId="478"/>
          <ac:grpSpMkLst>
            <pc:docMk/>
            <pc:sldMk cId="2985234043" sldId="298"/>
            <ac:grpSpMk id="1096" creationId="{00000000-0000-0000-0000-000000000000}"/>
          </ac:grpSpMkLst>
        </pc:grpChg>
        <pc:picChg chg="add mod">
          <ac:chgData name="marlinbar@alum.us.es" userId="219ee373-b6ac-41fd-844b-0d2865f08a10" providerId="ADAL" clId="{F91AEDE2-0EBC-40E2-A5CC-B74A90A1BDE5}" dt="2023-03-09T16:33:56.996" v="1141" actId="1076"/>
          <ac:picMkLst>
            <pc:docMk/>
            <pc:sldMk cId="2985234043" sldId="298"/>
            <ac:picMk id="43" creationId="{F4352557-E599-89FE-99F1-F68438C8FA66}"/>
          </ac:picMkLst>
        </pc:picChg>
        <pc:picChg chg="add del mod">
          <ac:chgData name="marlinbar@alum.us.es" userId="219ee373-b6ac-41fd-844b-0d2865f08a10" providerId="ADAL" clId="{F91AEDE2-0EBC-40E2-A5CC-B74A90A1BDE5}" dt="2023-03-09T17:01:17.149" v="1424" actId="478"/>
          <ac:picMkLst>
            <pc:docMk/>
            <pc:sldMk cId="2985234043" sldId="298"/>
            <ac:picMk id="46" creationId="{47DE0C1A-0050-5E3C-D3E9-4B7F8E44FAC6}"/>
          </ac:picMkLst>
        </pc:picChg>
        <pc:picChg chg="add mod">
          <ac:chgData name="marlinbar@alum.us.es" userId="219ee373-b6ac-41fd-844b-0d2865f08a10" providerId="ADAL" clId="{F91AEDE2-0EBC-40E2-A5CC-B74A90A1BDE5}" dt="2023-03-09T18:28:59.557" v="1837" actId="1076"/>
          <ac:picMkLst>
            <pc:docMk/>
            <pc:sldMk cId="2985234043" sldId="298"/>
            <ac:picMk id="47" creationId="{535FCC1A-2421-DDDD-BDA5-D469AADB3514}"/>
          </ac:picMkLst>
        </pc:picChg>
        <pc:picChg chg="add del mod">
          <ac:chgData name="marlinbar@alum.us.es" userId="219ee373-b6ac-41fd-844b-0d2865f08a10" providerId="ADAL" clId="{F91AEDE2-0EBC-40E2-A5CC-B74A90A1BDE5}" dt="2023-03-09T16:14:40.653" v="919" actId="478"/>
          <ac:picMkLst>
            <pc:docMk/>
            <pc:sldMk cId="2985234043" sldId="298"/>
            <ac:picMk id="1026" creationId="{048A80E0-C2B8-7123-31EF-DB2017039DF4}"/>
          </ac:picMkLst>
        </pc:picChg>
        <pc:picChg chg="add del mod">
          <ac:chgData name="marlinbar@alum.us.es" userId="219ee373-b6ac-41fd-844b-0d2865f08a10" providerId="ADAL" clId="{F91AEDE2-0EBC-40E2-A5CC-B74A90A1BDE5}" dt="2023-03-09T16:28:32.579" v="996" actId="478"/>
          <ac:picMkLst>
            <pc:docMk/>
            <pc:sldMk cId="2985234043" sldId="298"/>
            <ac:picMk id="1028" creationId="{4A6C6CA0-EF0A-8DEE-A22B-8F1AFF73B10A}"/>
          </ac:picMkLst>
        </pc:picChg>
        <pc:picChg chg="add mod">
          <ac:chgData name="marlinbar@alum.us.es" userId="219ee373-b6ac-41fd-844b-0d2865f08a10" providerId="ADAL" clId="{F91AEDE2-0EBC-40E2-A5CC-B74A90A1BDE5}" dt="2023-03-09T16:29:05.588" v="1001" actId="1076"/>
          <ac:picMkLst>
            <pc:docMk/>
            <pc:sldMk cId="2985234043" sldId="298"/>
            <ac:picMk id="1030" creationId="{D520FC85-58BB-B639-6769-B5DBC341DF5B}"/>
          </ac:picMkLst>
        </pc:picChg>
        <pc:picChg chg="add del mod">
          <ac:chgData name="marlinbar@alum.us.es" userId="219ee373-b6ac-41fd-844b-0d2865f08a10" providerId="ADAL" clId="{F91AEDE2-0EBC-40E2-A5CC-B74A90A1BDE5}" dt="2023-03-09T17:02:23.116" v="1427" actId="478"/>
          <ac:picMkLst>
            <pc:docMk/>
            <pc:sldMk cId="2985234043" sldId="298"/>
            <ac:picMk id="1032" creationId="{C4FF0005-2001-6472-3AA7-F839F369FA7E}"/>
          </ac:picMkLst>
        </pc:picChg>
        <pc:picChg chg="add mod">
          <ac:chgData name="marlinbar@alum.us.es" userId="219ee373-b6ac-41fd-844b-0d2865f08a10" providerId="ADAL" clId="{F91AEDE2-0EBC-40E2-A5CC-B74A90A1BDE5}" dt="2023-03-09T17:04:05.931" v="1436" actId="1076"/>
          <ac:picMkLst>
            <pc:docMk/>
            <pc:sldMk cId="2985234043" sldId="298"/>
            <ac:picMk id="1034" creationId="{898F44C2-BF20-B1E7-2B45-A0A6DA97C499}"/>
          </ac:picMkLst>
        </pc:picChg>
      </pc:sldChg>
      <pc:sldChg chg="addSp delSp modSp add del mod modNotesTx">
        <pc:chgData name="marlinbar@alum.us.es" userId="219ee373-b6ac-41fd-844b-0d2865f08a10" providerId="ADAL" clId="{F91AEDE2-0EBC-40E2-A5CC-B74A90A1BDE5}" dt="2023-03-09T16:31:08.594" v="1100" actId="2696"/>
        <pc:sldMkLst>
          <pc:docMk/>
          <pc:sldMk cId="2861881868" sldId="299"/>
        </pc:sldMkLst>
        <pc:spChg chg="add del mod">
          <ac:chgData name="marlinbar@alum.us.es" userId="219ee373-b6ac-41fd-844b-0d2865f08a10" providerId="ADAL" clId="{F91AEDE2-0EBC-40E2-A5CC-B74A90A1BDE5}" dt="2023-03-09T16:14:27.443" v="917" actId="478"/>
          <ac:spMkLst>
            <pc:docMk/>
            <pc:sldMk cId="2861881868" sldId="299"/>
            <ac:spMk id="4" creationId="{E10AD7D9-1112-92E5-140A-504F04CF27AD}"/>
          </ac:spMkLst>
        </pc:spChg>
        <pc:spChg chg="add">
          <ac:chgData name="marlinbar@alum.us.es" userId="219ee373-b6ac-41fd-844b-0d2865f08a10" providerId="ADAL" clId="{F91AEDE2-0EBC-40E2-A5CC-B74A90A1BDE5}" dt="2023-03-09T16:16:00.875" v="921"/>
          <ac:spMkLst>
            <pc:docMk/>
            <pc:sldMk cId="2861881868" sldId="299"/>
            <ac:spMk id="5" creationId="{1032E29E-CD62-FC99-D4F8-693AE47FE715}"/>
          </ac:spMkLst>
        </pc:spChg>
        <pc:spChg chg="add mod">
          <ac:chgData name="marlinbar@alum.us.es" userId="219ee373-b6ac-41fd-844b-0d2865f08a10" providerId="ADAL" clId="{F91AEDE2-0EBC-40E2-A5CC-B74A90A1BDE5}" dt="2023-03-09T16:21:10.831" v="939"/>
          <ac:spMkLst>
            <pc:docMk/>
            <pc:sldMk cId="2861881868" sldId="299"/>
            <ac:spMk id="6" creationId="{9B64C264-B395-4329-C5A0-733AEFF93FCE}"/>
          </ac:spMkLst>
        </pc:spChg>
        <pc:spChg chg="add mod">
          <ac:chgData name="marlinbar@alum.us.es" userId="219ee373-b6ac-41fd-844b-0d2865f08a10" providerId="ADAL" clId="{F91AEDE2-0EBC-40E2-A5CC-B74A90A1BDE5}" dt="2023-03-09T16:21:10.831" v="939"/>
          <ac:spMkLst>
            <pc:docMk/>
            <pc:sldMk cId="2861881868" sldId="299"/>
            <ac:spMk id="7" creationId="{E8DCAB49-70BA-052A-A716-2D7401159D0D}"/>
          </ac:spMkLst>
        </pc:spChg>
        <pc:spChg chg="add mod">
          <ac:chgData name="marlinbar@alum.us.es" userId="219ee373-b6ac-41fd-844b-0d2865f08a10" providerId="ADAL" clId="{F91AEDE2-0EBC-40E2-A5CC-B74A90A1BDE5}" dt="2023-03-09T16:21:10.831" v="939"/>
          <ac:spMkLst>
            <pc:docMk/>
            <pc:sldMk cId="2861881868" sldId="299"/>
            <ac:spMk id="8" creationId="{4842A348-5F33-ADF8-7BDA-CB64A15D65CF}"/>
          </ac:spMkLst>
        </pc:spChg>
        <pc:spChg chg="add mod">
          <ac:chgData name="marlinbar@alum.us.es" userId="219ee373-b6ac-41fd-844b-0d2865f08a10" providerId="ADAL" clId="{F91AEDE2-0EBC-40E2-A5CC-B74A90A1BDE5}" dt="2023-03-09T16:21:10.831" v="939"/>
          <ac:spMkLst>
            <pc:docMk/>
            <pc:sldMk cId="2861881868" sldId="299"/>
            <ac:spMk id="9" creationId="{1B3F6999-AC1A-2423-8910-9B3345F12F32}"/>
          </ac:spMkLst>
        </pc:spChg>
        <pc:spChg chg="del">
          <ac:chgData name="marlinbar@alum.us.es" userId="219ee373-b6ac-41fd-844b-0d2865f08a10" providerId="ADAL" clId="{F91AEDE2-0EBC-40E2-A5CC-B74A90A1BDE5}" dt="2023-03-09T16:14:17.878" v="914" actId="478"/>
          <ac:spMkLst>
            <pc:docMk/>
            <pc:sldMk cId="2861881868" sldId="299"/>
            <ac:spMk id="35" creationId="{FE194947-B5CA-C6AF-FCAA-D83096169465}"/>
          </ac:spMkLst>
        </pc:spChg>
        <pc:spChg chg="mod">
          <ac:chgData name="marlinbar@alum.us.es" userId="219ee373-b6ac-41fd-844b-0d2865f08a10" providerId="ADAL" clId="{F91AEDE2-0EBC-40E2-A5CC-B74A90A1BDE5}" dt="2023-03-09T16:28:27.679" v="994" actId="1076"/>
          <ac:spMkLst>
            <pc:docMk/>
            <pc:sldMk cId="2861881868" sldId="299"/>
            <ac:spMk id="36" creationId="{D17B5A7F-83D8-FA3B-F9DD-78DC3BABC9D9}"/>
          </ac:spMkLst>
        </pc:spChg>
        <pc:spChg chg="mod">
          <ac:chgData name="marlinbar@alum.us.es" userId="219ee373-b6ac-41fd-844b-0d2865f08a10" providerId="ADAL" clId="{F91AEDE2-0EBC-40E2-A5CC-B74A90A1BDE5}" dt="2023-03-09T16:14:32.818" v="918" actId="1076"/>
          <ac:spMkLst>
            <pc:docMk/>
            <pc:sldMk cId="2861881868" sldId="299"/>
            <ac:spMk id="37" creationId="{7F38B795-037B-20A8-CE97-68ABC63E4463}"/>
          </ac:spMkLst>
        </pc:spChg>
        <pc:spChg chg="del">
          <ac:chgData name="marlinbar@alum.us.es" userId="219ee373-b6ac-41fd-844b-0d2865f08a10" providerId="ADAL" clId="{F91AEDE2-0EBC-40E2-A5CC-B74A90A1BDE5}" dt="2023-03-09T16:21:03.462" v="938" actId="478"/>
          <ac:spMkLst>
            <pc:docMk/>
            <pc:sldMk cId="2861881868" sldId="299"/>
            <ac:spMk id="38" creationId="{9318FA37-19D1-3974-0876-8CF70275C620}"/>
          </ac:spMkLst>
        </pc:spChg>
        <pc:spChg chg="del mod">
          <ac:chgData name="marlinbar@alum.us.es" userId="219ee373-b6ac-41fd-844b-0d2865f08a10" providerId="ADAL" clId="{F91AEDE2-0EBC-40E2-A5CC-B74A90A1BDE5}" dt="2023-03-09T16:21:03.462" v="938" actId="478"/>
          <ac:spMkLst>
            <pc:docMk/>
            <pc:sldMk cId="2861881868" sldId="299"/>
            <ac:spMk id="39" creationId="{5106DAD1-384D-B898-429F-3503D4675FD7}"/>
          </ac:spMkLst>
        </pc:spChg>
        <pc:spChg chg="del mod">
          <ac:chgData name="marlinbar@alum.us.es" userId="219ee373-b6ac-41fd-844b-0d2865f08a10" providerId="ADAL" clId="{F91AEDE2-0EBC-40E2-A5CC-B74A90A1BDE5}" dt="2023-03-09T16:21:03.462" v="938" actId="478"/>
          <ac:spMkLst>
            <pc:docMk/>
            <pc:sldMk cId="2861881868" sldId="299"/>
            <ac:spMk id="40" creationId="{F928739E-5899-9405-973F-B68300D640EB}"/>
          </ac:spMkLst>
        </pc:spChg>
        <pc:spChg chg="del mod">
          <ac:chgData name="marlinbar@alum.us.es" userId="219ee373-b6ac-41fd-844b-0d2865f08a10" providerId="ADAL" clId="{F91AEDE2-0EBC-40E2-A5CC-B74A90A1BDE5}" dt="2023-03-09T16:21:03.462" v="938" actId="478"/>
          <ac:spMkLst>
            <pc:docMk/>
            <pc:sldMk cId="2861881868" sldId="299"/>
            <ac:spMk id="41" creationId="{C9211E9F-7C33-770D-9BAC-AA9D2AFFCB63}"/>
          </ac:spMkLst>
        </pc:spChg>
        <pc:spChg chg="del">
          <ac:chgData name="marlinbar@alum.us.es" userId="219ee373-b6ac-41fd-844b-0d2865f08a10" providerId="ADAL" clId="{F91AEDE2-0EBC-40E2-A5CC-B74A90A1BDE5}" dt="2023-03-09T16:14:17.878" v="914" actId="478"/>
          <ac:spMkLst>
            <pc:docMk/>
            <pc:sldMk cId="2861881868" sldId="299"/>
            <ac:spMk id="1091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16:21:58.833" v="981" actId="20577"/>
          <ac:spMkLst>
            <pc:docMk/>
            <pc:sldMk cId="2861881868" sldId="299"/>
            <ac:spMk id="1092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6:14:20.746" v="915" actId="478"/>
          <ac:spMkLst>
            <pc:docMk/>
            <pc:sldMk cId="2861881868" sldId="299"/>
            <ac:spMk id="1095" creationId="{00000000-0000-0000-0000-000000000000}"/>
          </ac:spMkLst>
        </pc:spChg>
        <pc:picChg chg="del">
          <ac:chgData name="marlinbar@alum.us.es" userId="219ee373-b6ac-41fd-844b-0d2865f08a10" providerId="ADAL" clId="{F91AEDE2-0EBC-40E2-A5CC-B74A90A1BDE5}" dt="2023-03-09T16:14:23.746" v="916" actId="478"/>
          <ac:picMkLst>
            <pc:docMk/>
            <pc:sldMk cId="2861881868" sldId="299"/>
            <ac:picMk id="43" creationId="{F4352557-E599-89FE-99F1-F68438C8FA66}"/>
          </ac:picMkLst>
        </pc:picChg>
        <pc:picChg chg="mod">
          <ac:chgData name="marlinbar@alum.us.es" userId="219ee373-b6ac-41fd-844b-0d2865f08a10" providerId="ADAL" clId="{F91AEDE2-0EBC-40E2-A5CC-B74A90A1BDE5}" dt="2023-03-09T16:17:27.027" v="925" actId="1076"/>
          <ac:picMkLst>
            <pc:docMk/>
            <pc:sldMk cId="2861881868" sldId="299"/>
            <ac:picMk id="1026" creationId="{048A80E0-C2B8-7123-31EF-DB2017039DF4}"/>
          </ac:picMkLst>
        </pc:picChg>
        <pc:picChg chg="add mod">
          <ac:chgData name="marlinbar@alum.us.es" userId="219ee373-b6ac-41fd-844b-0d2865f08a10" providerId="ADAL" clId="{F91AEDE2-0EBC-40E2-A5CC-B74A90A1BDE5}" dt="2023-03-09T16:28:30.200" v="995" actId="1076"/>
          <ac:picMkLst>
            <pc:docMk/>
            <pc:sldMk cId="2861881868" sldId="299"/>
            <ac:picMk id="2052" creationId="{3B8F4A25-FA4F-6FF0-317F-C87E66326391}"/>
          </ac:picMkLst>
        </pc:picChg>
      </pc:sldChg>
      <pc:sldChg chg="addSp delSp modSp add mod modNotesTx">
        <pc:chgData name="marlinbar@alum.us.es" userId="219ee373-b6ac-41fd-844b-0d2865f08a10" providerId="ADAL" clId="{F91AEDE2-0EBC-40E2-A5CC-B74A90A1BDE5}" dt="2023-03-10T12:29:05.142" v="5763" actId="1076"/>
        <pc:sldMkLst>
          <pc:docMk/>
          <pc:sldMk cId="2447407986" sldId="300"/>
        </pc:sldMkLst>
        <pc:spChg chg="add mod">
          <ac:chgData name="marlinbar@alum.us.es" userId="219ee373-b6ac-41fd-844b-0d2865f08a10" providerId="ADAL" clId="{F91AEDE2-0EBC-40E2-A5CC-B74A90A1BDE5}" dt="2023-03-09T16:30:27.458" v="1088" actId="1076"/>
          <ac:spMkLst>
            <pc:docMk/>
            <pc:sldMk cId="2447407986" sldId="300"/>
            <ac:spMk id="2" creationId="{BD79DEA7-4A5E-286F-8591-4226E36D6741}"/>
          </ac:spMkLst>
        </pc:spChg>
        <pc:spChg chg="del">
          <ac:chgData name="marlinbar@alum.us.es" userId="219ee373-b6ac-41fd-844b-0d2865f08a10" providerId="ADAL" clId="{F91AEDE2-0EBC-40E2-A5CC-B74A90A1BDE5}" dt="2023-03-09T21:42:27.274" v="3073" actId="478"/>
          <ac:spMkLst>
            <pc:docMk/>
            <pc:sldMk cId="2447407986" sldId="300"/>
            <ac:spMk id="3" creationId="{31B7D662-6604-B37F-F360-E97ECEAAC413}"/>
          </ac:spMkLst>
        </pc:spChg>
        <pc:spChg chg="add mod">
          <ac:chgData name="marlinbar@alum.us.es" userId="219ee373-b6ac-41fd-844b-0d2865f08a10" providerId="ADAL" clId="{F91AEDE2-0EBC-40E2-A5CC-B74A90A1BDE5}" dt="2023-03-09T21:23:55.358" v="2741"/>
          <ac:spMkLst>
            <pc:docMk/>
            <pc:sldMk cId="2447407986" sldId="300"/>
            <ac:spMk id="4" creationId="{27B82232-F25F-22A4-BC7E-935EEBCC4881}"/>
          </ac:spMkLst>
        </pc:spChg>
        <pc:spChg chg="add del mod">
          <ac:chgData name="marlinbar@alum.us.es" userId="219ee373-b6ac-41fd-844b-0d2865f08a10" providerId="ADAL" clId="{F91AEDE2-0EBC-40E2-A5CC-B74A90A1BDE5}" dt="2023-03-09T16:30:23.049" v="1086" actId="478"/>
          <ac:spMkLst>
            <pc:docMk/>
            <pc:sldMk cId="2447407986" sldId="300"/>
            <ac:spMk id="5" creationId="{8718D73D-4C83-224F-6DD5-79DDA2B9CF7B}"/>
          </ac:spMkLst>
        </pc:spChg>
        <pc:spChg chg="add mod">
          <ac:chgData name="marlinbar@alum.us.es" userId="219ee373-b6ac-41fd-844b-0d2865f08a10" providerId="ADAL" clId="{F91AEDE2-0EBC-40E2-A5CC-B74A90A1BDE5}" dt="2023-03-10T12:27:44.582" v="5752" actId="1076"/>
          <ac:spMkLst>
            <pc:docMk/>
            <pc:sldMk cId="2447407986" sldId="300"/>
            <ac:spMk id="7" creationId="{CDD6536B-0C23-93C1-F3A5-09EF12C78D16}"/>
          </ac:spMkLst>
        </pc:spChg>
        <pc:spChg chg="add mod ord">
          <ac:chgData name="marlinbar@alum.us.es" userId="219ee373-b6ac-41fd-844b-0d2865f08a10" providerId="ADAL" clId="{F91AEDE2-0EBC-40E2-A5CC-B74A90A1BDE5}" dt="2023-03-09T21:42:29.941" v="3075" actId="167"/>
          <ac:spMkLst>
            <pc:docMk/>
            <pc:sldMk cId="2447407986" sldId="300"/>
            <ac:spMk id="9" creationId="{9D8D3541-A0DF-E91D-E652-BB697ED58742}"/>
          </ac:spMkLst>
        </pc:spChg>
        <pc:spChg chg="add del">
          <ac:chgData name="marlinbar@alum.us.es" userId="219ee373-b6ac-41fd-844b-0d2865f08a10" providerId="ADAL" clId="{F91AEDE2-0EBC-40E2-A5CC-B74A90A1BDE5}" dt="2023-03-10T12:14:12.850" v="5723" actId="22"/>
          <ac:spMkLst>
            <pc:docMk/>
            <pc:sldMk cId="2447407986" sldId="300"/>
            <ac:spMk id="10" creationId="{D7BDF418-C32F-76AB-F822-464A27AE69D9}"/>
          </ac:spMkLst>
        </pc:spChg>
        <pc:spChg chg="add del">
          <ac:chgData name="marlinbar@alum.us.es" userId="219ee373-b6ac-41fd-844b-0d2865f08a10" providerId="ADAL" clId="{F91AEDE2-0EBC-40E2-A5CC-B74A90A1BDE5}" dt="2023-03-10T12:14:14.797" v="5725" actId="478"/>
          <ac:spMkLst>
            <pc:docMk/>
            <pc:sldMk cId="2447407986" sldId="300"/>
            <ac:spMk id="12" creationId="{9E862397-BA52-EC9B-125D-9CCF36201181}"/>
          </ac:spMkLst>
        </pc:spChg>
        <pc:spChg chg="del">
          <ac:chgData name="marlinbar@alum.us.es" userId="219ee373-b6ac-41fd-844b-0d2865f08a10" providerId="ADAL" clId="{F91AEDE2-0EBC-40E2-A5CC-B74A90A1BDE5}" dt="2023-03-09T21:23:54.748" v="2740" actId="478"/>
          <ac:spMkLst>
            <pc:docMk/>
            <pc:sldMk cId="2447407986" sldId="300"/>
            <ac:spMk id="24" creationId="{91727634-6996-06A0-E2E7-E81955CE21C2}"/>
          </ac:spMkLst>
        </pc:spChg>
        <pc:spChg chg="del">
          <ac:chgData name="marlinbar@alum.us.es" userId="219ee373-b6ac-41fd-844b-0d2865f08a10" providerId="ADAL" clId="{F91AEDE2-0EBC-40E2-A5CC-B74A90A1BDE5}" dt="2023-03-09T21:23:51.913" v="2738" actId="478"/>
          <ac:spMkLst>
            <pc:docMk/>
            <pc:sldMk cId="2447407986" sldId="300"/>
            <ac:spMk id="32" creationId="{C9F8C28A-654F-8E6E-F0A8-809CEEFF41F0}"/>
          </ac:spMkLst>
        </pc:spChg>
        <pc:spChg chg="del">
          <ac:chgData name="marlinbar@alum.us.es" userId="219ee373-b6ac-41fd-844b-0d2865f08a10" providerId="ADAL" clId="{F91AEDE2-0EBC-40E2-A5CC-B74A90A1BDE5}" dt="2023-03-09T21:23:51.187" v="2737" actId="478"/>
          <ac:spMkLst>
            <pc:docMk/>
            <pc:sldMk cId="2447407986" sldId="300"/>
            <ac:spMk id="33" creationId="{FA9EEF00-E6E4-0C60-5D18-53BF86BAC17A}"/>
          </ac:spMkLst>
        </pc:spChg>
        <pc:spChg chg="del">
          <ac:chgData name="marlinbar@alum.us.es" userId="219ee373-b6ac-41fd-844b-0d2865f08a10" providerId="ADAL" clId="{F91AEDE2-0EBC-40E2-A5CC-B74A90A1BDE5}" dt="2023-03-09T21:23:53.538" v="2739" actId="478"/>
          <ac:spMkLst>
            <pc:docMk/>
            <pc:sldMk cId="2447407986" sldId="300"/>
            <ac:spMk id="34" creationId="{4AAEBD9B-4BAA-3931-B572-D6622B303FF7}"/>
          </ac:spMkLst>
        </pc:spChg>
        <pc:spChg chg="del">
          <ac:chgData name="marlinbar@alum.us.es" userId="219ee373-b6ac-41fd-844b-0d2865f08a10" providerId="ADAL" clId="{F91AEDE2-0EBC-40E2-A5CC-B74A90A1BDE5}" dt="2023-03-09T16:30:47.697" v="1092" actId="478"/>
          <ac:spMkLst>
            <pc:docMk/>
            <pc:sldMk cId="2447407986" sldId="300"/>
            <ac:spMk id="35" creationId="{FE194947-B5CA-C6AF-FCAA-D83096169465}"/>
          </ac:spMkLst>
        </pc:spChg>
        <pc:spChg chg="del">
          <ac:chgData name="marlinbar@alum.us.es" userId="219ee373-b6ac-41fd-844b-0d2865f08a10" providerId="ADAL" clId="{F91AEDE2-0EBC-40E2-A5CC-B74A90A1BDE5}" dt="2023-03-09T16:30:20.614" v="1085" actId="478"/>
          <ac:spMkLst>
            <pc:docMk/>
            <pc:sldMk cId="2447407986" sldId="300"/>
            <ac:spMk id="1091" creationId="{00000000-0000-0000-0000-000000000000}"/>
          </ac:spMkLst>
        </pc:spChg>
        <pc:picChg chg="add mod">
          <ac:chgData name="marlinbar@alum.us.es" userId="219ee373-b6ac-41fd-844b-0d2865f08a10" providerId="ADAL" clId="{F91AEDE2-0EBC-40E2-A5CC-B74A90A1BDE5}" dt="2023-03-09T21:23:55.358" v="2741"/>
          <ac:picMkLst>
            <pc:docMk/>
            <pc:sldMk cId="2447407986" sldId="300"/>
            <ac:picMk id="5" creationId="{0004C1F0-CFEC-EEC9-562A-05B65BE20DE6}"/>
          </ac:picMkLst>
        </pc:picChg>
        <pc:picChg chg="add mod">
          <ac:chgData name="marlinbar@alum.us.es" userId="219ee373-b6ac-41fd-844b-0d2865f08a10" providerId="ADAL" clId="{F91AEDE2-0EBC-40E2-A5CC-B74A90A1BDE5}" dt="2023-03-09T16:30:36.605" v="1091" actId="1076"/>
          <ac:picMkLst>
            <pc:docMk/>
            <pc:sldMk cId="2447407986" sldId="300"/>
            <ac:picMk id="6" creationId="{1C4C324B-8AC3-F50D-948F-16E84E455004}"/>
          </ac:picMkLst>
        </pc:picChg>
        <pc:picChg chg="add mod">
          <ac:chgData name="marlinbar@alum.us.es" userId="219ee373-b6ac-41fd-844b-0d2865f08a10" providerId="ADAL" clId="{F91AEDE2-0EBC-40E2-A5CC-B74A90A1BDE5}" dt="2023-03-09T16:31:05.523" v="1099" actId="1076"/>
          <ac:picMkLst>
            <pc:docMk/>
            <pc:sldMk cId="2447407986" sldId="300"/>
            <ac:picMk id="8" creationId="{9294C733-832E-BFEF-29ED-157FEE75A8AB}"/>
          </ac:picMkLst>
        </pc:picChg>
        <pc:picChg chg="add del mod modCrop">
          <ac:chgData name="marlinbar@alum.us.es" userId="219ee373-b6ac-41fd-844b-0d2865f08a10" providerId="ADAL" clId="{F91AEDE2-0EBC-40E2-A5CC-B74A90A1BDE5}" dt="2023-03-10T12:23:51.285" v="5733" actId="478"/>
          <ac:picMkLst>
            <pc:docMk/>
            <pc:sldMk cId="2447407986" sldId="300"/>
            <ac:picMk id="14" creationId="{D431C524-E98E-B72A-D2A2-0DFAE8D253A6}"/>
          </ac:picMkLst>
        </pc:picChg>
        <pc:picChg chg="add del mod">
          <ac:chgData name="marlinbar@alum.us.es" userId="219ee373-b6ac-41fd-844b-0d2865f08a10" providerId="ADAL" clId="{F91AEDE2-0EBC-40E2-A5CC-B74A90A1BDE5}" dt="2023-03-10T12:27:08.936" v="5741" actId="478"/>
          <ac:picMkLst>
            <pc:docMk/>
            <pc:sldMk cId="2447407986" sldId="300"/>
            <ac:picMk id="16" creationId="{C3FEBF6D-3EF8-F604-397C-38A51EE2FBF5}"/>
          </ac:picMkLst>
        </pc:picChg>
        <pc:picChg chg="add del mod">
          <ac:chgData name="marlinbar@alum.us.es" userId="219ee373-b6ac-41fd-844b-0d2865f08a10" providerId="ADAL" clId="{F91AEDE2-0EBC-40E2-A5CC-B74A90A1BDE5}" dt="2023-03-10T12:28:41.712" v="5756" actId="478"/>
          <ac:picMkLst>
            <pc:docMk/>
            <pc:sldMk cId="2447407986" sldId="300"/>
            <ac:picMk id="18" creationId="{41E1EDEE-86AA-C8AA-9278-7AC797C9C3DE}"/>
          </ac:picMkLst>
        </pc:picChg>
        <pc:picChg chg="add mod">
          <ac:chgData name="marlinbar@alum.us.es" userId="219ee373-b6ac-41fd-844b-0d2865f08a10" providerId="ADAL" clId="{F91AEDE2-0EBC-40E2-A5CC-B74A90A1BDE5}" dt="2023-03-10T12:29:05.142" v="5763" actId="1076"/>
          <ac:picMkLst>
            <pc:docMk/>
            <pc:sldMk cId="2447407986" sldId="300"/>
            <ac:picMk id="20" creationId="{E35C4A02-3180-6025-8EE1-0FB401957FF6}"/>
          </ac:picMkLst>
        </pc:picChg>
        <pc:picChg chg="del">
          <ac:chgData name="marlinbar@alum.us.es" userId="219ee373-b6ac-41fd-844b-0d2865f08a10" providerId="ADAL" clId="{F91AEDE2-0EBC-40E2-A5CC-B74A90A1BDE5}" dt="2023-03-09T16:30:56.464" v="1095" actId="478"/>
          <ac:picMkLst>
            <pc:docMk/>
            <pc:sldMk cId="2447407986" sldId="300"/>
            <ac:picMk id="43" creationId="{F4352557-E599-89FE-99F1-F68438C8FA66}"/>
          </ac:picMkLst>
        </pc:picChg>
        <pc:picChg chg="del">
          <ac:chgData name="marlinbar@alum.us.es" userId="219ee373-b6ac-41fd-844b-0d2865f08a10" providerId="ADAL" clId="{F91AEDE2-0EBC-40E2-A5CC-B74A90A1BDE5}" dt="2023-03-09T16:30:33.213" v="1089" actId="478"/>
          <ac:picMkLst>
            <pc:docMk/>
            <pc:sldMk cId="2447407986" sldId="300"/>
            <ac:picMk id="1030" creationId="{D520FC85-58BB-B639-6769-B5DBC341DF5B}"/>
          </ac:picMkLst>
        </pc:picChg>
        <pc:picChg chg="add del mod">
          <ac:chgData name="marlinbar@alum.us.es" userId="219ee373-b6ac-41fd-844b-0d2865f08a10" providerId="ADAL" clId="{F91AEDE2-0EBC-40E2-A5CC-B74A90A1BDE5}" dt="2023-03-09T16:35:30.715" v="1148" actId="478"/>
          <ac:picMkLst>
            <pc:docMk/>
            <pc:sldMk cId="2447407986" sldId="300"/>
            <ac:picMk id="3074" creationId="{16298308-EB93-0708-6DBF-C6FC5F6A51E0}"/>
          </ac:picMkLst>
        </pc:picChg>
        <pc:picChg chg="add del mod">
          <ac:chgData name="marlinbar@alum.us.es" userId="219ee373-b6ac-41fd-844b-0d2865f08a10" providerId="ADAL" clId="{F91AEDE2-0EBC-40E2-A5CC-B74A90A1BDE5}" dt="2023-03-09T22:47:53.912" v="4033" actId="478"/>
          <ac:picMkLst>
            <pc:docMk/>
            <pc:sldMk cId="2447407986" sldId="300"/>
            <ac:picMk id="8194" creationId="{A862CD16-6265-4269-17B6-CD7178C5DE55}"/>
          </ac:picMkLst>
        </pc:picChg>
      </pc:sldChg>
      <pc:sldChg chg="addSp delSp modSp add del mod modNotesTx">
        <pc:chgData name="marlinbar@alum.us.es" userId="219ee373-b6ac-41fd-844b-0d2865f08a10" providerId="ADAL" clId="{F91AEDE2-0EBC-40E2-A5CC-B74A90A1BDE5}" dt="2023-03-10T12:28:03.196" v="5755" actId="2696"/>
        <pc:sldMkLst>
          <pc:docMk/>
          <pc:sldMk cId="651698549" sldId="301"/>
        </pc:sldMkLst>
        <pc:spChg chg="del">
          <ac:chgData name="marlinbar@alum.us.es" userId="219ee373-b6ac-41fd-844b-0d2865f08a10" providerId="ADAL" clId="{F91AEDE2-0EBC-40E2-A5CC-B74A90A1BDE5}" dt="2023-03-09T21:42:33.379" v="3076" actId="478"/>
          <ac:spMkLst>
            <pc:docMk/>
            <pc:sldMk cId="651698549" sldId="301"/>
            <ac:spMk id="3" creationId="{31B7D662-6604-B37F-F360-E97ECEAAC413}"/>
          </ac:spMkLst>
        </pc:spChg>
        <pc:spChg chg="add">
          <ac:chgData name="marlinbar@alum.us.es" userId="219ee373-b6ac-41fd-844b-0d2865f08a10" providerId="ADAL" clId="{F91AEDE2-0EBC-40E2-A5CC-B74A90A1BDE5}" dt="2023-03-09T16:36:33.024" v="1150"/>
          <ac:spMkLst>
            <pc:docMk/>
            <pc:sldMk cId="651698549" sldId="301"/>
            <ac:spMk id="4" creationId="{AAE76030-581B-7599-C243-3873816379D0}"/>
          </ac:spMkLst>
        </pc:spChg>
        <pc:spChg chg="mod">
          <ac:chgData name="marlinbar@alum.us.es" userId="219ee373-b6ac-41fd-844b-0d2865f08a10" providerId="ADAL" clId="{F91AEDE2-0EBC-40E2-A5CC-B74A90A1BDE5}" dt="2023-03-09T21:49:42.430" v="3129" actId="20577"/>
          <ac:spMkLst>
            <pc:docMk/>
            <pc:sldMk cId="651698549" sldId="301"/>
            <ac:spMk id="7" creationId="{CDD6536B-0C23-93C1-F3A5-09EF12C78D16}"/>
          </ac:spMkLst>
        </pc:spChg>
        <pc:spChg chg="add mod">
          <ac:chgData name="marlinbar@alum.us.es" userId="219ee373-b6ac-41fd-844b-0d2865f08a10" providerId="ADAL" clId="{F91AEDE2-0EBC-40E2-A5CC-B74A90A1BDE5}" dt="2023-03-09T21:24:01.726" v="2745"/>
          <ac:spMkLst>
            <pc:docMk/>
            <pc:sldMk cId="651698549" sldId="301"/>
            <ac:spMk id="9" creationId="{3E028022-B7E0-2128-E608-12596D06AE9D}"/>
          </ac:spMkLst>
        </pc:spChg>
        <pc:spChg chg="add mod ord">
          <ac:chgData name="marlinbar@alum.us.es" userId="219ee373-b6ac-41fd-844b-0d2865f08a10" providerId="ADAL" clId="{F91AEDE2-0EBC-40E2-A5CC-B74A90A1BDE5}" dt="2023-03-09T21:42:37.725" v="3078" actId="167"/>
          <ac:spMkLst>
            <pc:docMk/>
            <pc:sldMk cId="651698549" sldId="301"/>
            <ac:spMk id="11" creationId="{C19B526F-4692-052F-1E69-46D0B742B9E2}"/>
          </ac:spMkLst>
        </pc:spChg>
        <pc:spChg chg="del">
          <ac:chgData name="marlinbar@alum.us.es" userId="219ee373-b6ac-41fd-844b-0d2865f08a10" providerId="ADAL" clId="{F91AEDE2-0EBC-40E2-A5CC-B74A90A1BDE5}" dt="2023-03-09T21:24:01.145" v="2744" actId="478"/>
          <ac:spMkLst>
            <pc:docMk/>
            <pc:sldMk cId="651698549" sldId="301"/>
            <ac:spMk id="24" creationId="{91727634-6996-06A0-E2E7-E81955CE21C2}"/>
          </ac:spMkLst>
        </pc:spChg>
        <pc:spChg chg="del">
          <ac:chgData name="marlinbar@alum.us.es" userId="219ee373-b6ac-41fd-844b-0d2865f08a10" providerId="ADAL" clId="{F91AEDE2-0EBC-40E2-A5CC-B74A90A1BDE5}" dt="2023-03-09T21:23:59.078" v="2742" actId="478"/>
          <ac:spMkLst>
            <pc:docMk/>
            <pc:sldMk cId="651698549" sldId="301"/>
            <ac:spMk id="32" creationId="{C9F8C28A-654F-8E6E-F0A8-809CEEFF41F0}"/>
          </ac:spMkLst>
        </pc:spChg>
        <pc:spChg chg="del">
          <ac:chgData name="marlinbar@alum.us.es" userId="219ee373-b6ac-41fd-844b-0d2865f08a10" providerId="ADAL" clId="{F91AEDE2-0EBC-40E2-A5CC-B74A90A1BDE5}" dt="2023-03-09T21:22:11.673" v="2717" actId="478"/>
          <ac:spMkLst>
            <pc:docMk/>
            <pc:sldMk cId="651698549" sldId="301"/>
            <ac:spMk id="33" creationId="{FA9EEF00-E6E4-0C60-5D18-53BF86BAC17A}"/>
          </ac:spMkLst>
        </pc:spChg>
        <pc:spChg chg="del">
          <ac:chgData name="marlinbar@alum.us.es" userId="219ee373-b6ac-41fd-844b-0d2865f08a10" providerId="ADAL" clId="{F91AEDE2-0EBC-40E2-A5CC-B74A90A1BDE5}" dt="2023-03-09T21:22:13.552" v="2718" actId="478"/>
          <ac:spMkLst>
            <pc:docMk/>
            <pc:sldMk cId="651698549" sldId="301"/>
            <ac:spMk id="34" creationId="{4AAEBD9B-4BAA-3931-B572-D6622B303FF7}"/>
          </ac:spMkLst>
        </pc:spChg>
        <pc:picChg chg="add del mod">
          <ac:chgData name="marlinbar@alum.us.es" userId="219ee373-b6ac-41fd-844b-0d2865f08a10" providerId="ADAL" clId="{F91AEDE2-0EBC-40E2-A5CC-B74A90A1BDE5}" dt="2023-03-09T21:24:00.403" v="2743" actId="478"/>
          <ac:picMkLst>
            <pc:docMk/>
            <pc:sldMk cId="651698549" sldId="301"/>
            <ac:picMk id="5" creationId="{6D6543E1-D73E-9E69-2959-23FD0FEDC586}"/>
          </ac:picMkLst>
        </pc:picChg>
        <pc:picChg chg="mod">
          <ac:chgData name="marlinbar@alum.us.es" userId="219ee373-b6ac-41fd-844b-0d2865f08a10" providerId="ADAL" clId="{F91AEDE2-0EBC-40E2-A5CC-B74A90A1BDE5}" dt="2023-03-09T16:36:38.608" v="1152" actId="1076"/>
          <ac:picMkLst>
            <pc:docMk/>
            <pc:sldMk cId="651698549" sldId="301"/>
            <ac:picMk id="6" creationId="{1C4C324B-8AC3-F50D-948F-16E84E455004}"/>
          </ac:picMkLst>
        </pc:picChg>
        <pc:picChg chg="add mod">
          <ac:chgData name="marlinbar@alum.us.es" userId="219ee373-b6ac-41fd-844b-0d2865f08a10" providerId="ADAL" clId="{F91AEDE2-0EBC-40E2-A5CC-B74A90A1BDE5}" dt="2023-03-09T21:24:01.726" v="2745"/>
          <ac:picMkLst>
            <pc:docMk/>
            <pc:sldMk cId="651698549" sldId="301"/>
            <ac:picMk id="10" creationId="{9BFBC343-C7AB-DADF-F73A-49E8F2A72758}"/>
          </ac:picMkLst>
        </pc:picChg>
        <pc:picChg chg="mod">
          <ac:chgData name="marlinbar@alum.us.es" userId="219ee373-b6ac-41fd-844b-0d2865f08a10" providerId="ADAL" clId="{F91AEDE2-0EBC-40E2-A5CC-B74A90A1BDE5}" dt="2023-03-09T16:38:51.162" v="1170" actId="1076"/>
          <ac:picMkLst>
            <pc:docMk/>
            <pc:sldMk cId="651698549" sldId="301"/>
            <ac:picMk id="3074" creationId="{16298308-EB93-0708-6DBF-C6FC5F6A51E0}"/>
          </ac:picMkLst>
        </pc:picChg>
        <pc:picChg chg="add mod">
          <ac:chgData name="marlinbar@alum.us.es" userId="219ee373-b6ac-41fd-844b-0d2865f08a10" providerId="ADAL" clId="{F91AEDE2-0EBC-40E2-A5CC-B74A90A1BDE5}" dt="2023-03-09T16:38:53.314" v="1171" actId="1076"/>
          <ac:picMkLst>
            <pc:docMk/>
            <pc:sldMk cId="651698549" sldId="301"/>
            <ac:picMk id="4100" creationId="{A03B7DCD-F720-6A0A-D102-12CF01F1BD50}"/>
          </ac:picMkLst>
        </pc:picChg>
        <pc:picChg chg="add del mod">
          <ac:chgData name="marlinbar@alum.us.es" userId="219ee373-b6ac-41fd-844b-0d2865f08a10" providerId="ADAL" clId="{F91AEDE2-0EBC-40E2-A5CC-B74A90A1BDE5}" dt="2023-03-09T16:37:44.306" v="1161" actId="478"/>
          <ac:picMkLst>
            <pc:docMk/>
            <pc:sldMk cId="651698549" sldId="301"/>
            <ac:picMk id="4102" creationId="{29CF911C-721A-ACBD-D023-5A9AC5694743}"/>
          </ac:picMkLst>
        </pc:picChg>
        <pc:picChg chg="add mod">
          <ac:chgData name="marlinbar@alum.us.es" userId="219ee373-b6ac-41fd-844b-0d2865f08a10" providerId="ADAL" clId="{F91AEDE2-0EBC-40E2-A5CC-B74A90A1BDE5}" dt="2023-03-09T16:38:49.297" v="1169" actId="1076"/>
          <ac:picMkLst>
            <pc:docMk/>
            <pc:sldMk cId="651698549" sldId="301"/>
            <ac:picMk id="4104" creationId="{E75A9F13-4FEB-1A84-94ED-00FFD4CB8881}"/>
          </ac:picMkLst>
        </pc:picChg>
        <pc:picChg chg="add mod">
          <ac:chgData name="marlinbar@alum.us.es" userId="219ee373-b6ac-41fd-844b-0d2865f08a10" providerId="ADAL" clId="{F91AEDE2-0EBC-40E2-A5CC-B74A90A1BDE5}" dt="2023-03-09T16:41:04.625" v="1419" actId="1076"/>
          <ac:picMkLst>
            <pc:docMk/>
            <pc:sldMk cId="651698549" sldId="301"/>
            <ac:picMk id="4106" creationId="{12704B83-4042-FD53-F6EF-1ECB9F3A7E8C}"/>
          </ac:picMkLst>
        </pc:picChg>
      </pc:sldChg>
      <pc:sldChg chg="addSp delSp modSp add mod ord">
        <pc:chgData name="marlinbar@alum.us.es" userId="219ee373-b6ac-41fd-844b-0d2865f08a10" providerId="ADAL" clId="{F91AEDE2-0EBC-40E2-A5CC-B74A90A1BDE5}" dt="2023-03-09T21:42:14.678" v="3069" actId="1076"/>
        <pc:sldMkLst>
          <pc:docMk/>
          <pc:sldMk cId="427887274" sldId="302"/>
        </pc:sldMkLst>
        <pc:spChg chg="add mod">
          <ac:chgData name="marlinbar@alum.us.es" userId="219ee373-b6ac-41fd-844b-0d2865f08a10" providerId="ADAL" clId="{F91AEDE2-0EBC-40E2-A5CC-B74A90A1BDE5}" dt="2023-03-09T21:23:35.346" v="2730"/>
          <ac:spMkLst>
            <pc:docMk/>
            <pc:sldMk cId="427887274" sldId="302"/>
            <ac:spMk id="2" creationId="{A4CB1206-8B17-3F47-9A16-449F1C25AF31}"/>
          </ac:spMkLst>
        </pc:spChg>
        <pc:spChg chg="mod">
          <ac:chgData name="marlinbar@alum.us.es" userId="219ee373-b6ac-41fd-844b-0d2865f08a10" providerId="ADAL" clId="{F91AEDE2-0EBC-40E2-A5CC-B74A90A1BDE5}" dt="2023-03-09T21:42:14.678" v="3069" actId="1076"/>
          <ac:spMkLst>
            <pc:docMk/>
            <pc:sldMk cId="427887274" sldId="302"/>
            <ac:spMk id="3" creationId="{31B7D662-6604-B37F-F360-E97ECEAAC413}"/>
          </ac:spMkLst>
        </pc:spChg>
        <pc:spChg chg="del">
          <ac:chgData name="marlinbar@alum.us.es" userId="219ee373-b6ac-41fd-844b-0d2865f08a10" providerId="ADAL" clId="{F91AEDE2-0EBC-40E2-A5CC-B74A90A1BDE5}" dt="2023-03-09T21:23:34.729" v="2729" actId="478"/>
          <ac:spMkLst>
            <pc:docMk/>
            <pc:sldMk cId="427887274" sldId="302"/>
            <ac:spMk id="24" creationId="{91727634-6996-06A0-E2E7-E81955CE21C2}"/>
          </ac:spMkLst>
        </pc:spChg>
        <pc:spChg chg="del">
          <ac:chgData name="marlinbar@alum.us.es" userId="219ee373-b6ac-41fd-844b-0d2865f08a10" providerId="ADAL" clId="{F91AEDE2-0EBC-40E2-A5CC-B74A90A1BDE5}" dt="2023-03-09T21:23:33.147" v="2728" actId="478"/>
          <ac:spMkLst>
            <pc:docMk/>
            <pc:sldMk cId="427887274" sldId="302"/>
            <ac:spMk id="32" creationId="{C9F8C28A-654F-8E6E-F0A8-809CEEFF41F0}"/>
          </ac:spMkLst>
        </pc:spChg>
        <pc:spChg chg="del">
          <ac:chgData name="marlinbar@alum.us.es" userId="219ee373-b6ac-41fd-844b-0d2865f08a10" providerId="ADAL" clId="{F91AEDE2-0EBC-40E2-A5CC-B74A90A1BDE5}" dt="2023-03-09T21:23:30.238" v="2726" actId="478"/>
          <ac:spMkLst>
            <pc:docMk/>
            <pc:sldMk cId="427887274" sldId="302"/>
            <ac:spMk id="33" creationId="{FA9EEF00-E6E4-0C60-5D18-53BF86BAC17A}"/>
          </ac:spMkLst>
        </pc:spChg>
        <pc:spChg chg="del">
          <ac:chgData name="marlinbar@alum.us.es" userId="219ee373-b6ac-41fd-844b-0d2865f08a10" providerId="ADAL" clId="{F91AEDE2-0EBC-40E2-A5CC-B74A90A1BDE5}" dt="2023-03-09T21:23:32.271" v="2727" actId="478"/>
          <ac:spMkLst>
            <pc:docMk/>
            <pc:sldMk cId="427887274" sldId="302"/>
            <ac:spMk id="34" creationId="{4AAEBD9B-4BAA-3931-B572-D6622B303FF7}"/>
          </ac:spMkLst>
        </pc:spChg>
        <pc:spChg chg="mod">
          <ac:chgData name="marlinbar@alum.us.es" userId="219ee373-b6ac-41fd-844b-0d2865f08a10" providerId="ADAL" clId="{F91AEDE2-0EBC-40E2-A5CC-B74A90A1BDE5}" dt="2023-03-09T18:28:24.417" v="1832" actId="1076"/>
          <ac:spMkLst>
            <pc:docMk/>
            <pc:sldMk cId="427887274" sldId="302"/>
            <ac:spMk id="35" creationId="{FE194947-B5CA-C6AF-FCAA-D83096169465}"/>
          </ac:spMkLst>
        </pc:spChg>
        <pc:picChg chg="add mod">
          <ac:chgData name="marlinbar@alum.us.es" userId="219ee373-b6ac-41fd-844b-0d2865f08a10" providerId="ADAL" clId="{F91AEDE2-0EBC-40E2-A5CC-B74A90A1BDE5}" dt="2023-03-09T21:23:35.346" v="2730"/>
          <ac:picMkLst>
            <pc:docMk/>
            <pc:sldMk cId="427887274" sldId="302"/>
            <ac:picMk id="4" creationId="{BB1837D5-9A89-A5F7-C29A-6EEC5A357682}"/>
          </ac:picMkLst>
        </pc:picChg>
        <pc:picChg chg="del">
          <ac:chgData name="marlinbar@alum.us.es" userId="219ee373-b6ac-41fd-844b-0d2865f08a10" providerId="ADAL" clId="{F91AEDE2-0EBC-40E2-A5CC-B74A90A1BDE5}" dt="2023-03-09T16:41:15.781" v="1421" actId="478"/>
          <ac:picMkLst>
            <pc:docMk/>
            <pc:sldMk cId="427887274" sldId="302"/>
            <ac:picMk id="46" creationId="{47DE0C1A-0050-5E3C-D3E9-4B7F8E44FAC6}"/>
          </ac:picMkLst>
        </pc:picChg>
        <pc:picChg chg="add mod">
          <ac:chgData name="marlinbar@alum.us.es" userId="219ee373-b6ac-41fd-844b-0d2865f08a10" providerId="ADAL" clId="{F91AEDE2-0EBC-40E2-A5CC-B74A90A1BDE5}" dt="2023-03-09T18:28:28.265" v="1833" actId="1076"/>
          <ac:picMkLst>
            <pc:docMk/>
            <pc:sldMk cId="427887274" sldId="302"/>
            <ac:picMk id="5122" creationId="{6D5FB7EA-A912-0A10-BB1F-8B3247FE164A}"/>
          </ac:picMkLst>
        </pc:picChg>
      </pc:sldChg>
      <pc:sldChg chg="addSp delSp modSp add del mod ord">
        <pc:chgData name="marlinbar@alum.us.es" userId="219ee373-b6ac-41fd-844b-0d2865f08a10" providerId="ADAL" clId="{F91AEDE2-0EBC-40E2-A5CC-B74A90A1BDE5}" dt="2023-03-09T18:14:44.549" v="1821" actId="2696"/>
        <pc:sldMkLst>
          <pc:docMk/>
          <pc:sldMk cId="3245128687" sldId="303"/>
        </pc:sldMkLst>
        <pc:spChg chg="add mod">
          <ac:chgData name="marlinbar@alum.us.es" userId="219ee373-b6ac-41fd-844b-0d2865f08a10" providerId="ADAL" clId="{F91AEDE2-0EBC-40E2-A5CC-B74A90A1BDE5}" dt="2023-03-09T17:45:59.577" v="1450" actId="1076"/>
          <ac:spMkLst>
            <pc:docMk/>
            <pc:sldMk cId="3245128687" sldId="303"/>
            <ac:spMk id="2" creationId="{168339A1-D1C2-17AD-02F8-77295B0B44F9}"/>
          </ac:spMkLst>
        </pc:spChg>
        <pc:spChg chg="add mod">
          <ac:chgData name="marlinbar@alum.us.es" userId="219ee373-b6ac-41fd-844b-0d2865f08a10" providerId="ADAL" clId="{F91AEDE2-0EBC-40E2-A5CC-B74A90A1BDE5}" dt="2023-03-09T17:45:49.787" v="1449"/>
          <ac:spMkLst>
            <pc:docMk/>
            <pc:sldMk cId="3245128687" sldId="303"/>
            <ac:spMk id="3" creationId="{9E97657F-7734-63E8-C148-B982B96F87C8}"/>
          </ac:spMkLst>
        </pc:spChg>
        <pc:spChg chg="add mod">
          <ac:chgData name="marlinbar@alum.us.es" userId="219ee373-b6ac-41fd-844b-0d2865f08a10" providerId="ADAL" clId="{F91AEDE2-0EBC-40E2-A5CC-B74A90A1BDE5}" dt="2023-03-09T17:45:49.787" v="1449"/>
          <ac:spMkLst>
            <pc:docMk/>
            <pc:sldMk cId="3245128687" sldId="303"/>
            <ac:spMk id="4" creationId="{BC86944E-8FF7-178E-82A8-568509E2BD8B}"/>
          </ac:spMkLst>
        </pc:spChg>
        <pc:spChg chg="add mod">
          <ac:chgData name="marlinbar@alum.us.es" userId="219ee373-b6ac-41fd-844b-0d2865f08a10" providerId="ADAL" clId="{F91AEDE2-0EBC-40E2-A5CC-B74A90A1BDE5}" dt="2023-03-09T17:45:49.787" v="1449"/>
          <ac:spMkLst>
            <pc:docMk/>
            <pc:sldMk cId="3245128687" sldId="303"/>
            <ac:spMk id="5" creationId="{DE1E3A6A-674B-713C-53B9-AB690879B492}"/>
          </ac:spMkLst>
        </pc:spChg>
        <pc:spChg chg="add mod">
          <ac:chgData name="marlinbar@alum.us.es" userId="219ee373-b6ac-41fd-844b-0d2865f08a10" providerId="ADAL" clId="{F91AEDE2-0EBC-40E2-A5CC-B74A90A1BDE5}" dt="2023-03-09T17:45:49.787" v="1449"/>
          <ac:spMkLst>
            <pc:docMk/>
            <pc:sldMk cId="3245128687" sldId="303"/>
            <ac:spMk id="6" creationId="{FE0203D5-25C5-7B4B-1881-0613FFC0ECBB}"/>
          </ac:spMkLst>
        </pc:spChg>
        <pc:spChg chg="add mod">
          <ac:chgData name="marlinbar@alum.us.es" userId="219ee373-b6ac-41fd-844b-0d2865f08a10" providerId="ADAL" clId="{F91AEDE2-0EBC-40E2-A5CC-B74A90A1BDE5}" dt="2023-03-09T17:45:49.787" v="1449"/>
          <ac:spMkLst>
            <pc:docMk/>
            <pc:sldMk cId="3245128687" sldId="303"/>
            <ac:spMk id="7" creationId="{DA061391-145D-8BCA-FCEF-41FA1B8AB133}"/>
          </ac:spMkLst>
        </pc:spChg>
        <pc:spChg chg="add mod">
          <ac:chgData name="marlinbar@alum.us.es" userId="219ee373-b6ac-41fd-844b-0d2865f08a10" providerId="ADAL" clId="{F91AEDE2-0EBC-40E2-A5CC-B74A90A1BDE5}" dt="2023-03-09T17:45:49.787" v="1449"/>
          <ac:spMkLst>
            <pc:docMk/>
            <pc:sldMk cId="3245128687" sldId="303"/>
            <ac:spMk id="8" creationId="{7ABB06C4-A66C-7C3A-2603-98FCFDC289DC}"/>
          </ac:spMkLst>
        </pc:spChg>
        <pc:spChg chg="add mod">
          <ac:chgData name="marlinbar@alum.us.es" userId="219ee373-b6ac-41fd-844b-0d2865f08a10" providerId="ADAL" clId="{F91AEDE2-0EBC-40E2-A5CC-B74A90A1BDE5}" dt="2023-03-09T17:45:49.787" v="1449"/>
          <ac:spMkLst>
            <pc:docMk/>
            <pc:sldMk cId="3245128687" sldId="303"/>
            <ac:spMk id="9" creationId="{17F0CAEF-1194-DDB5-3361-4E15CDC509A1}"/>
          </ac:spMkLst>
        </pc:spChg>
        <pc:spChg chg="add del mod">
          <ac:chgData name="marlinbar@alum.us.es" userId="219ee373-b6ac-41fd-844b-0d2865f08a10" providerId="ADAL" clId="{F91AEDE2-0EBC-40E2-A5CC-B74A90A1BDE5}" dt="2023-03-09T17:46:25.228" v="1464" actId="478"/>
          <ac:spMkLst>
            <pc:docMk/>
            <pc:sldMk cId="3245128687" sldId="303"/>
            <ac:spMk id="11" creationId="{3C0BC898-2D25-6C1B-870F-59F2B5355D2B}"/>
          </ac:spMkLst>
        </pc:spChg>
        <pc:spChg chg="add del mod">
          <ac:chgData name="marlinbar@alum.us.es" userId="219ee373-b6ac-41fd-844b-0d2865f08a10" providerId="ADAL" clId="{F91AEDE2-0EBC-40E2-A5CC-B74A90A1BDE5}" dt="2023-03-09T17:49:44.372" v="1497" actId="478"/>
          <ac:spMkLst>
            <pc:docMk/>
            <pc:sldMk cId="3245128687" sldId="303"/>
            <ac:spMk id="13" creationId="{AFD16436-8FBE-62CC-1DF1-41710F2A179E}"/>
          </ac:spMkLst>
        </pc:spChg>
        <pc:spChg chg="add del mod">
          <ac:chgData name="marlinbar@alum.us.es" userId="219ee373-b6ac-41fd-844b-0d2865f08a10" providerId="ADAL" clId="{F91AEDE2-0EBC-40E2-A5CC-B74A90A1BDE5}" dt="2023-03-09T17:53:20.523" v="1503" actId="478"/>
          <ac:spMkLst>
            <pc:docMk/>
            <pc:sldMk cId="3245128687" sldId="303"/>
            <ac:spMk id="14" creationId="{34C3EE6D-9685-3B16-5E27-53C65DE64363}"/>
          </ac:spMkLst>
        </pc:spChg>
        <pc:spChg chg="add del mod">
          <ac:chgData name="marlinbar@alum.us.es" userId="219ee373-b6ac-41fd-844b-0d2865f08a10" providerId="ADAL" clId="{F91AEDE2-0EBC-40E2-A5CC-B74A90A1BDE5}" dt="2023-03-09T17:53:20.523" v="1503" actId="478"/>
          <ac:spMkLst>
            <pc:docMk/>
            <pc:sldMk cId="3245128687" sldId="303"/>
            <ac:spMk id="15" creationId="{0067DAA2-0890-6620-9A07-ED0723EEE9BE}"/>
          </ac:spMkLst>
        </pc:spChg>
        <pc:spChg chg="add del mod">
          <ac:chgData name="marlinbar@alum.us.es" userId="219ee373-b6ac-41fd-844b-0d2865f08a10" providerId="ADAL" clId="{F91AEDE2-0EBC-40E2-A5CC-B74A90A1BDE5}" dt="2023-03-09T17:53:20.523" v="1503" actId="478"/>
          <ac:spMkLst>
            <pc:docMk/>
            <pc:sldMk cId="3245128687" sldId="303"/>
            <ac:spMk id="16" creationId="{E268E41B-642C-252D-F92A-A4B3C2C978CD}"/>
          </ac:spMkLst>
        </pc:spChg>
        <pc:spChg chg="add del mod">
          <ac:chgData name="marlinbar@alum.us.es" userId="219ee373-b6ac-41fd-844b-0d2865f08a10" providerId="ADAL" clId="{F91AEDE2-0EBC-40E2-A5CC-B74A90A1BDE5}" dt="2023-03-09T17:53:22.467" v="1504" actId="478"/>
          <ac:spMkLst>
            <pc:docMk/>
            <pc:sldMk cId="3245128687" sldId="303"/>
            <ac:spMk id="18" creationId="{63C471E1-645B-A7AD-57A2-105925DD99FD}"/>
          </ac:spMkLst>
        </pc:spChg>
        <pc:spChg chg="mod">
          <ac:chgData name="marlinbar@alum.us.es" userId="219ee373-b6ac-41fd-844b-0d2865f08a10" providerId="ADAL" clId="{F91AEDE2-0EBC-40E2-A5CC-B74A90A1BDE5}" dt="2023-03-09T17:55:35.894" v="1506"/>
          <ac:spMkLst>
            <pc:docMk/>
            <pc:sldMk cId="3245128687" sldId="303"/>
            <ac:spMk id="20" creationId="{3A8746D9-3D0E-24B0-3AAA-75276415BA72}"/>
          </ac:spMkLst>
        </pc:spChg>
        <pc:spChg chg="mod">
          <ac:chgData name="marlinbar@alum.us.es" userId="219ee373-b6ac-41fd-844b-0d2865f08a10" providerId="ADAL" clId="{F91AEDE2-0EBC-40E2-A5CC-B74A90A1BDE5}" dt="2023-03-09T17:55:35.894" v="1506"/>
          <ac:spMkLst>
            <pc:docMk/>
            <pc:sldMk cId="3245128687" sldId="303"/>
            <ac:spMk id="21" creationId="{CF5AAEC8-D167-823C-DBC2-0CB830ABBEA1}"/>
          </ac:spMkLst>
        </pc:spChg>
        <pc:spChg chg="mod">
          <ac:chgData name="marlinbar@alum.us.es" userId="219ee373-b6ac-41fd-844b-0d2865f08a10" providerId="ADAL" clId="{F91AEDE2-0EBC-40E2-A5CC-B74A90A1BDE5}" dt="2023-03-09T17:55:35.894" v="1506"/>
          <ac:spMkLst>
            <pc:docMk/>
            <pc:sldMk cId="3245128687" sldId="303"/>
            <ac:spMk id="22" creationId="{72FD3C78-758A-DDDB-5F4E-53887C8E921F}"/>
          </ac:spMkLst>
        </pc:spChg>
        <pc:spChg chg="mod">
          <ac:chgData name="marlinbar@alum.us.es" userId="219ee373-b6ac-41fd-844b-0d2865f08a10" providerId="ADAL" clId="{F91AEDE2-0EBC-40E2-A5CC-B74A90A1BDE5}" dt="2023-03-09T17:55:35.894" v="1506"/>
          <ac:spMkLst>
            <pc:docMk/>
            <pc:sldMk cId="3245128687" sldId="303"/>
            <ac:spMk id="23" creationId="{B927A784-ABDC-E1E9-5FF4-68610CF0F1BA}"/>
          </ac:spMkLst>
        </pc:spChg>
        <pc:spChg chg="add del mod">
          <ac:chgData name="marlinbar@alum.us.es" userId="219ee373-b6ac-41fd-844b-0d2865f08a10" providerId="ADAL" clId="{F91AEDE2-0EBC-40E2-A5CC-B74A90A1BDE5}" dt="2023-03-09T17:55:40.115" v="1509"/>
          <ac:spMkLst>
            <pc:docMk/>
            <pc:sldMk cId="3245128687" sldId="303"/>
            <ac:spMk id="24" creationId="{DDFDC7C5-1434-A7D5-EE90-D20C99F4F51B}"/>
          </ac:spMkLst>
        </pc:spChg>
        <pc:spChg chg="add del mod">
          <ac:chgData name="marlinbar@alum.us.es" userId="219ee373-b6ac-41fd-844b-0d2865f08a10" providerId="ADAL" clId="{F91AEDE2-0EBC-40E2-A5CC-B74A90A1BDE5}" dt="2023-03-09T17:55:40.115" v="1509"/>
          <ac:spMkLst>
            <pc:docMk/>
            <pc:sldMk cId="3245128687" sldId="303"/>
            <ac:spMk id="27" creationId="{8C15A77C-A4EE-3540-F809-68B69DC6D595}"/>
          </ac:spMkLst>
        </pc:spChg>
        <pc:spChg chg="add del mod">
          <ac:chgData name="marlinbar@alum.us.es" userId="219ee373-b6ac-41fd-844b-0d2865f08a10" providerId="ADAL" clId="{F91AEDE2-0EBC-40E2-A5CC-B74A90A1BDE5}" dt="2023-03-09T17:55:40.115" v="1509"/>
          <ac:spMkLst>
            <pc:docMk/>
            <pc:sldMk cId="3245128687" sldId="303"/>
            <ac:spMk id="28" creationId="{B396B2EC-6C59-9B7B-E571-87827A41E567}"/>
          </ac:spMkLst>
        </pc:spChg>
        <pc:spChg chg="mod">
          <ac:chgData name="marlinbar@alum.us.es" userId="219ee373-b6ac-41fd-844b-0d2865f08a10" providerId="ADAL" clId="{F91AEDE2-0EBC-40E2-A5CC-B74A90A1BDE5}" dt="2023-03-09T18:07:51.350" v="1717" actId="1076"/>
          <ac:spMkLst>
            <pc:docMk/>
            <pc:sldMk cId="3245128687" sldId="303"/>
            <ac:spMk id="30" creationId="{204994FB-CECD-EA73-C2A8-4D631F9BAB18}"/>
          </ac:spMkLst>
        </pc:spChg>
        <pc:spChg chg="mod">
          <ac:chgData name="marlinbar@alum.us.es" userId="219ee373-b6ac-41fd-844b-0d2865f08a10" providerId="ADAL" clId="{F91AEDE2-0EBC-40E2-A5CC-B74A90A1BDE5}" dt="2023-03-09T17:55:40.119" v="1510"/>
          <ac:spMkLst>
            <pc:docMk/>
            <pc:sldMk cId="3245128687" sldId="303"/>
            <ac:spMk id="31" creationId="{12EE28D8-D56A-4775-8723-EF40C68C0CBB}"/>
          </ac:spMkLst>
        </pc:spChg>
        <pc:spChg chg="mod">
          <ac:chgData name="marlinbar@alum.us.es" userId="219ee373-b6ac-41fd-844b-0d2865f08a10" providerId="ADAL" clId="{F91AEDE2-0EBC-40E2-A5CC-B74A90A1BDE5}" dt="2023-03-09T17:55:58.462" v="1514" actId="1076"/>
          <ac:spMkLst>
            <pc:docMk/>
            <pc:sldMk cId="3245128687" sldId="303"/>
            <ac:spMk id="32" creationId="{F06B60A5-8832-45CA-21A4-ABF59893CDDC}"/>
          </ac:spMkLst>
        </pc:spChg>
        <pc:spChg chg="mod">
          <ac:chgData name="marlinbar@alum.us.es" userId="219ee373-b6ac-41fd-844b-0d2865f08a10" providerId="ADAL" clId="{F91AEDE2-0EBC-40E2-A5CC-B74A90A1BDE5}" dt="2023-03-09T17:56:04.987" v="1515" actId="1076"/>
          <ac:spMkLst>
            <pc:docMk/>
            <pc:sldMk cId="3245128687" sldId="303"/>
            <ac:spMk id="33" creationId="{FA63C3CD-07DF-C39F-3325-50FC468E6C29}"/>
          </ac:spMkLst>
        </pc:spChg>
        <pc:spChg chg="add del mod">
          <ac:chgData name="marlinbar@alum.us.es" userId="219ee373-b6ac-41fd-844b-0d2865f08a10" providerId="ADAL" clId="{F91AEDE2-0EBC-40E2-A5CC-B74A90A1BDE5}" dt="2023-03-09T17:59:27.639" v="1581" actId="478"/>
          <ac:spMkLst>
            <pc:docMk/>
            <pc:sldMk cId="3245128687" sldId="303"/>
            <ac:spMk id="34" creationId="{67CB25B7-4779-0675-C5F7-7C17354889F3}"/>
          </ac:spMkLst>
        </pc:spChg>
        <pc:spChg chg="add del mod">
          <ac:chgData name="marlinbar@alum.us.es" userId="219ee373-b6ac-41fd-844b-0d2865f08a10" providerId="ADAL" clId="{F91AEDE2-0EBC-40E2-A5CC-B74A90A1BDE5}" dt="2023-03-09T18:02:17.326" v="1592" actId="478"/>
          <ac:spMkLst>
            <pc:docMk/>
            <pc:sldMk cId="3245128687" sldId="303"/>
            <ac:spMk id="37" creationId="{49CCBC4D-B628-CAB7-79CB-31FCB80E67D9}"/>
          </ac:spMkLst>
        </pc:spChg>
        <pc:spChg chg="add mod">
          <ac:chgData name="marlinbar@alum.us.es" userId="219ee373-b6ac-41fd-844b-0d2865f08a10" providerId="ADAL" clId="{F91AEDE2-0EBC-40E2-A5CC-B74A90A1BDE5}" dt="2023-03-09T18:07:38.411" v="1713" actId="1076"/>
          <ac:spMkLst>
            <pc:docMk/>
            <pc:sldMk cId="3245128687" sldId="303"/>
            <ac:spMk id="38" creationId="{C32F3AFE-8441-4494-8C59-D090387753AD}"/>
          </ac:spMkLst>
        </pc:spChg>
        <pc:spChg chg="add mod">
          <ac:chgData name="marlinbar@alum.us.es" userId="219ee373-b6ac-41fd-844b-0d2865f08a10" providerId="ADAL" clId="{F91AEDE2-0EBC-40E2-A5CC-B74A90A1BDE5}" dt="2023-03-09T18:04:32.476" v="1608" actId="1076"/>
          <ac:spMkLst>
            <pc:docMk/>
            <pc:sldMk cId="3245128687" sldId="303"/>
            <ac:spMk id="50" creationId="{8EC6A778-E92D-CB75-236A-CAEB736C3817}"/>
          </ac:spMkLst>
        </pc:spChg>
        <pc:spChg chg="add mod">
          <ac:chgData name="marlinbar@alum.us.es" userId="219ee373-b6ac-41fd-844b-0d2865f08a10" providerId="ADAL" clId="{F91AEDE2-0EBC-40E2-A5CC-B74A90A1BDE5}" dt="2023-03-09T18:05:10.847" v="1633" actId="208"/>
          <ac:spMkLst>
            <pc:docMk/>
            <pc:sldMk cId="3245128687" sldId="303"/>
            <ac:spMk id="51" creationId="{EE90CCD7-5BFA-94E5-C294-516677E0A41D}"/>
          </ac:spMkLst>
        </pc:spChg>
        <pc:spChg chg="add mod">
          <ac:chgData name="marlinbar@alum.us.es" userId="219ee373-b6ac-41fd-844b-0d2865f08a10" providerId="ADAL" clId="{F91AEDE2-0EBC-40E2-A5CC-B74A90A1BDE5}" dt="2023-03-09T18:06:53.077" v="1669" actId="20577"/>
          <ac:spMkLst>
            <pc:docMk/>
            <pc:sldMk cId="3245128687" sldId="303"/>
            <ac:spMk id="52" creationId="{4A1E7808-DBC1-39C0-BD90-69196778E667}"/>
          </ac:spMkLst>
        </pc:spChg>
        <pc:spChg chg="add mod">
          <ac:chgData name="marlinbar@alum.us.es" userId="219ee373-b6ac-41fd-844b-0d2865f08a10" providerId="ADAL" clId="{F91AEDE2-0EBC-40E2-A5CC-B74A90A1BDE5}" dt="2023-03-09T18:07:10.708" v="1681" actId="20577"/>
          <ac:spMkLst>
            <pc:docMk/>
            <pc:sldMk cId="3245128687" sldId="303"/>
            <ac:spMk id="54" creationId="{0000C055-8F8E-6ED4-B4C4-0209ABFFD33A}"/>
          </ac:spMkLst>
        </pc:spChg>
        <pc:spChg chg="mod">
          <ac:chgData name="marlinbar@alum.us.es" userId="219ee373-b6ac-41fd-844b-0d2865f08a10" providerId="ADAL" clId="{F91AEDE2-0EBC-40E2-A5CC-B74A90A1BDE5}" dt="2023-03-09T17:46:12.012" v="1460" actId="20577"/>
          <ac:spMkLst>
            <pc:docMk/>
            <pc:sldMk cId="3245128687" sldId="303"/>
            <ac:spMk id="3030" creationId="{00000000-0000-0000-0000-000000000000}"/>
          </ac:spMkLst>
        </pc:spChg>
        <pc:spChg chg="del mod">
          <ac:chgData name="marlinbar@alum.us.es" userId="219ee373-b6ac-41fd-844b-0d2865f08a10" providerId="ADAL" clId="{F91AEDE2-0EBC-40E2-A5CC-B74A90A1BDE5}" dt="2023-03-09T17:49:41.748" v="1496" actId="478"/>
          <ac:spMkLst>
            <pc:docMk/>
            <pc:sldMk cId="3245128687" sldId="303"/>
            <ac:spMk id="3031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6:23.677" v="1462" actId="478"/>
          <ac:spMkLst>
            <pc:docMk/>
            <pc:sldMk cId="3245128687" sldId="303"/>
            <ac:spMk id="3032" creationId="{00000000-0000-0000-0000-000000000000}"/>
          </ac:spMkLst>
        </pc:spChg>
        <pc:spChg chg="del mod">
          <ac:chgData name="marlinbar@alum.us.es" userId="219ee373-b6ac-41fd-844b-0d2865f08a10" providerId="ADAL" clId="{F91AEDE2-0EBC-40E2-A5CC-B74A90A1BDE5}" dt="2023-03-09T17:53:20.523" v="1503" actId="478"/>
          <ac:spMkLst>
            <pc:docMk/>
            <pc:sldMk cId="3245128687" sldId="303"/>
            <ac:spMk id="3033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5:48.802" v="1448" actId="478"/>
          <ac:spMkLst>
            <pc:docMk/>
            <pc:sldMk cId="3245128687" sldId="303"/>
            <ac:spMk id="3034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5:48.802" v="1448" actId="478"/>
          <ac:spMkLst>
            <pc:docMk/>
            <pc:sldMk cId="3245128687" sldId="303"/>
            <ac:spMk id="3035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5:48.802" v="1448" actId="478"/>
          <ac:spMkLst>
            <pc:docMk/>
            <pc:sldMk cId="3245128687" sldId="303"/>
            <ac:spMk id="3036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5:48.802" v="1448" actId="478"/>
          <ac:spMkLst>
            <pc:docMk/>
            <pc:sldMk cId="3245128687" sldId="303"/>
            <ac:spMk id="3037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5:48.802" v="1448" actId="478"/>
          <ac:spMkLst>
            <pc:docMk/>
            <pc:sldMk cId="3245128687" sldId="303"/>
            <ac:spMk id="3038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5:48.802" v="1448" actId="478"/>
          <ac:spMkLst>
            <pc:docMk/>
            <pc:sldMk cId="3245128687" sldId="303"/>
            <ac:spMk id="3039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5:48.802" v="1448" actId="478"/>
          <ac:spMkLst>
            <pc:docMk/>
            <pc:sldMk cId="3245128687" sldId="303"/>
            <ac:spMk id="3040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5:48.802" v="1448" actId="478"/>
          <ac:spMkLst>
            <pc:docMk/>
            <pc:sldMk cId="3245128687" sldId="303"/>
            <ac:spMk id="3041" creationId="{00000000-0000-0000-0000-000000000000}"/>
          </ac:spMkLst>
        </pc:spChg>
        <pc:spChg chg="del mod">
          <ac:chgData name="marlinbar@alum.us.es" userId="219ee373-b6ac-41fd-844b-0d2865f08a10" providerId="ADAL" clId="{F91AEDE2-0EBC-40E2-A5CC-B74A90A1BDE5}" dt="2023-03-09T17:53:20.523" v="1503" actId="478"/>
          <ac:spMkLst>
            <pc:docMk/>
            <pc:sldMk cId="3245128687" sldId="303"/>
            <ac:spMk id="3043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9:38.924" v="1495" actId="478"/>
          <ac:spMkLst>
            <pc:docMk/>
            <pc:sldMk cId="3245128687" sldId="303"/>
            <ac:spMk id="3044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9:38.924" v="1495" actId="478"/>
          <ac:spMkLst>
            <pc:docMk/>
            <pc:sldMk cId="3245128687" sldId="303"/>
            <ac:spMk id="3045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9:38.924" v="1495" actId="478"/>
          <ac:spMkLst>
            <pc:docMk/>
            <pc:sldMk cId="3245128687" sldId="303"/>
            <ac:spMk id="3046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9:38.924" v="1495" actId="478"/>
          <ac:spMkLst>
            <pc:docMk/>
            <pc:sldMk cId="3245128687" sldId="303"/>
            <ac:spMk id="3047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9:38.924" v="1495" actId="478"/>
          <ac:spMkLst>
            <pc:docMk/>
            <pc:sldMk cId="3245128687" sldId="303"/>
            <ac:spMk id="3048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17:49:38.924" v="1495" actId="478"/>
          <ac:spMkLst>
            <pc:docMk/>
            <pc:sldMk cId="3245128687" sldId="303"/>
            <ac:spMk id="3049" creationId="{00000000-0000-0000-0000-000000000000}"/>
          </ac:spMkLst>
        </pc:spChg>
        <pc:spChg chg="del mod">
          <ac:chgData name="marlinbar@alum.us.es" userId="219ee373-b6ac-41fd-844b-0d2865f08a10" providerId="ADAL" clId="{F91AEDE2-0EBC-40E2-A5CC-B74A90A1BDE5}" dt="2023-03-09T17:53:24.104" v="1505" actId="478"/>
          <ac:spMkLst>
            <pc:docMk/>
            <pc:sldMk cId="3245128687" sldId="303"/>
            <ac:spMk id="3050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17:48:38.737" v="1485" actId="1076"/>
          <ac:spMkLst>
            <pc:docMk/>
            <pc:sldMk cId="3245128687" sldId="303"/>
            <ac:spMk id="3051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17:48:38.737" v="1485" actId="1076"/>
          <ac:spMkLst>
            <pc:docMk/>
            <pc:sldMk cId="3245128687" sldId="303"/>
            <ac:spMk id="3052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17:48:38.737" v="1485" actId="1076"/>
          <ac:spMkLst>
            <pc:docMk/>
            <pc:sldMk cId="3245128687" sldId="303"/>
            <ac:spMk id="3053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17:48:38.737" v="1485" actId="1076"/>
          <ac:spMkLst>
            <pc:docMk/>
            <pc:sldMk cId="3245128687" sldId="303"/>
            <ac:spMk id="3054" creationId="{00000000-0000-0000-0000-000000000000}"/>
          </ac:spMkLst>
        </pc:spChg>
        <pc:grpChg chg="add del mod">
          <ac:chgData name="marlinbar@alum.us.es" userId="219ee373-b6ac-41fd-844b-0d2865f08a10" providerId="ADAL" clId="{F91AEDE2-0EBC-40E2-A5CC-B74A90A1BDE5}" dt="2023-03-09T17:55:40.115" v="1509"/>
          <ac:grpSpMkLst>
            <pc:docMk/>
            <pc:sldMk cId="3245128687" sldId="303"/>
            <ac:grpSpMk id="19" creationId="{016361AA-1B02-CB14-8395-FEB14D9C75F2}"/>
          </ac:grpSpMkLst>
        </pc:grpChg>
        <pc:grpChg chg="add mod">
          <ac:chgData name="marlinbar@alum.us.es" userId="219ee373-b6ac-41fd-844b-0d2865f08a10" providerId="ADAL" clId="{F91AEDE2-0EBC-40E2-A5CC-B74A90A1BDE5}" dt="2023-03-09T18:07:44.696" v="1716" actId="1076"/>
          <ac:grpSpMkLst>
            <pc:docMk/>
            <pc:sldMk cId="3245128687" sldId="303"/>
            <ac:grpSpMk id="29" creationId="{852AD8A9-FD60-ACB8-ABA4-0654738A5437}"/>
          </ac:grpSpMkLst>
        </pc:grpChg>
        <pc:grpChg chg="del">
          <ac:chgData name="marlinbar@alum.us.es" userId="219ee373-b6ac-41fd-844b-0d2865f08a10" providerId="ADAL" clId="{F91AEDE2-0EBC-40E2-A5CC-B74A90A1BDE5}" dt="2023-03-09T17:46:19.271" v="1461" actId="478"/>
          <ac:grpSpMkLst>
            <pc:docMk/>
            <pc:sldMk cId="3245128687" sldId="303"/>
            <ac:grpSpMk id="3055" creationId="{00000000-0000-0000-0000-000000000000}"/>
          </ac:grpSpMkLst>
        </pc:grpChg>
        <pc:cxnChg chg="add del mod">
          <ac:chgData name="marlinbar@alum.us.es" userId="219ee373-b6ac-41fd-844b-0d2865f08a10" providerId="ADAL" clId="{F91AEDE2-0EBC-40E2-A5CC-B74A90A1BDE5}" dt="2023-03-09T17:55:40.115" v="1509"/>
          <ac:cxnSpMkLst>
            <pc:docMk/>
            <pc:sldMk cId="3245128687" sldId="303"/>
            <ac:cxnSpMk id="25" creationId="{AD61E406-682B-A039-C22E-26A1635B4983}"/>
          </ac:cxnSpMkLst>
        </pc:cxnChg>
        <pc:cxnChg chg="add del mod">
          <ac:chgData name="marlinbar@alum.us.es" userId="219ee373-b6ac-41fd-844b-0d2865f08a10" providerId="ADAL" clId="{F91AEDE2-0EBC-40E2-A5CC-B74A90A1BDE5}" dt="2023-03-09T17:55:40.115" v="1509"/>
          <ac:cxnSpMkLst>
            <pc:docMk/>
            <pc:sldMk cId="3245128687" sldId="303"/>
            <ac:cxnSpMk id="26" creationId="{A72B470A-AE53-B5F6-18F1-4699506E2197}"/>
          </ac:cxnSpMkLst>
        </pc:cxnChg>
        <pc:cxnChg chg="add mod">
          <ac:chgData name="marlinbar@alum.us.es" userId="219ee373-b6ac-41fd-844b-0d2865f08a10" providerId="ADAL" clId="{F91AEDE2-0EBC-40E2-A5CC-B74A90A1BDE5}" dt="2023-03-09T17:58:24.182" v="1568" actId="1076"/>
          <ac:cxnSpMkLst>
            <pc:docMk/>
            <pc:sldMk cId="3245128687" sldId="303"/>
            <ac:cxnSpMk id="35" creationId="{FABD6A89-446F-E967-C730-FD95EA228715}"/>
          </ac:cxnSpMkLst>
        </pc:cxnChg>
        <pc:cxnChg chg="add mod">
          <ac:chgData name="marlinbar@alum.us.es" userId="219ee373-b6ac-41fd-844b-0d2865f08a10" providerId="ADAL" clId="{F91AEDE2-0EBC-40E2-A5CC-B74A90A1BDE5}" dt="2023-03-09T18:07:41.930" v="1714" actId="1076"/>
          <ac:cxnSpMkLst>
            <pc:docMk/>
            <pc:sldMk cId="3245128687" sldId="303"/>
            <ac:cxnSpMk id="36" creationId="{849A0B73-3892-19DD-0C79-56F7C01CB755}"/>
          </ac:cxnSpMkLst>
        </pc:cxnChg>
        <pc:cxnChg chg="add del mod">
          <ac:chgData name="marlinbar@alum.us.es" userId="219ee373-b6ac-41fd-844b-0d2865f08a10" providerId="ADAL" clId="{F91AEDE2-0EBC-40E2-A5CC-B74A90A1BDE5}" dt="2023-03-09T17:59:05.872" v="1573" actId="478"/>
          <ac:cxnSpMkLst>
            <pc:docMk/>
            <pc:sldMk cId="3245128687" sldId="303"/>
            <ac:cxnSpMk id="42" creationId="{794AAB45-9C2E-3911-697F-C25D3D7B3555}"/>
          </ac:cxnSpMkLst>
        </pc:cxnChg>
        <pc:cxnChg chg="add del mod">
          <ac:chgData name="marlinbar@alum.us.es" userId="219ee373-b6ac-41fd-844b-0d2865f08a10" providerId="ADAL" clId="{F91AEDE2-0EBC-40E2-A5CC-B74A90A1BDE5}" dt="2023-03-09T17:59:13.538" v="1577"/>
          <ac:cxnSpMkLst>
            <pc:docMk/>
            <pc:sldMk cId="3245128687" sldId="303"/>
            <ac:cxnSpMk id="45" creationId="{85BDD18F-1BD5-D472-4A1E-ECC75F41A5DC}"/>
          </ac:cxnSpMkLst>
        </pc:cxnChg>
        <pc:cxnChg chg="add mod">
          <ac:chgData name="marlinbar@alum.us.es" userId="219ee373-b6ac-41fd-844b-0d2865f08a10" providerId="ADAL" clId="{F91AEDE2-0EBC-40E2-A5CC-B74A90A1BDE5}" dt="2023-03-09T17:59:14.272" v="1578"/>
          <ac:cxnSpMkLst>
            <pc:docMk/>
            <pc:sldMk cId="3245128687" sldId="303"/>
            <ac:cxnSpMk id="46" creationId="{F79FBC62-4B73-9F34-6652-945C6F5F750B}"/>
          </ac:cxnSpMkLst>
        </pc:cxnChg>
        <pc:cxnChg chg="add mod">
          <ac:chgData name="marlinbar@alum.us.es" userId="219ee373-b6ac-41fd-844b-0d2865f08a10" providerId="ADAL" clId="{F91AEDE2-0EBC-40E2-A5CC-B74A90A1BDE5}" dt="2023-03-09T17:59:22.692" v="1580" actId="1076"/>
          <ac:cxnSpMkLst>
            <pc:docMk/>
            <pc:sldMk cId="3245128687" sldId="303"/>
            <ac:cxnSpMk id="47" creationId="{29A70EFF-4253-EF14-FC5D-5CD01A249B8F}"/>
          </ac:cxnSpMkLst>
        </pc:cxnChg>
        <pc:cxnChg chg="add mod">
          <ac:chgData name="marlinbar@alum.us.es" userId="219ee373-b6ac-41fd-844b-0d2865f08a10" providerId="ADAL" clId="{F91AEDE2-0EBC-40E2-A5CC-B74A90A1BDE5}" dt="2023-03-09T18:05:21.513" v="1636" actId="14100"/>
          <ac:cxnSpMkLst>
            <pc:docMk/>
            <pc:sldMk cId="3245128687" sldId="303"/>
            <ac:cxnSpMk id="49" creationId="{D4B862FA-72AC-E9C5-9A16-9875D0929C3F}"/>
          </ac:cxnSpMkLst>
        </pc:cxnChg>
      </pc:sldChg>
      <pc:sldChg chg="add del">
        <pc:chgData name="marlinbar@alum.us.es" userId="219ee373-b6ac-41fd-844b-0d2865f08a10" providerId="ADAL" clId="{F91AEDE2-0EBC-40E2-A5CC-B74A90A1BDE5}" dt="2023-03-09T18:19:07.647" v="1826" actId="2696"/>
        <pc:sldMkLst>
          <pc:docMk/>
          <pc:sldMk cId="3756317716" sldId="304"/>
        </pc:sldMkLst>
      </pc:sldChg>
      <pc:sldChg chg="addSp delSp modSp add mod ord">
        <pc:chgData name="marlinbar@alum.us.es" userId="219ee373-b6ac-41fd-844b-0d2865f08a10" providerId="ADAL" clId="{F91AEDE2-0EBC-40E2-A5CC-B74A90A1BDE5}" dt="2023-03-09T21:59:07.992" v="3328" actId="1076"/>
        <pc:sldMkLst>
          <pc:docMk/>
          <pc:sldMk cId="998301343" sldId="305"/>
        </pc:sldMkLst>
        <pc:spChg chg="del">
          <ac:chgData name="marlinbar@alum.us.es" userId="219ee373-b6ac-41fd-844b-0d2865f08a10" providerId="ADAL" clId="{F91AEDE2-0EBC-40E2-A5CC-B74A90A1BDE5}" dt="2023-03-09T21:42:42.148" v="3079" actId="478"/>
          <ac:spMkLst>
            <pc:docMk/>
            <pc:sldMk cId="998301343" sldId="305"/>
            <ac:spMk id="2" creationId="{168339A1-D1C2-17AD-02F8-77295B0B44F9}"/>
          </ac:spMkLst>
        </pc:spChg>
        <pc:spChg chg="del">
          <ac:chgData name="marlinbar@alum.us.es" userId="219ee373-b6ac-41fd-844b-0d2865f08a10" providerId="ADAL" clId="{F91AEDE2-0EBC-40E2-A5CC-B74A90A1BDE5}" dt="2023-03-09T21:24:09.898" v="2746" actId="478"/>
          <ac:spMkLst>
            <pc:docMk/>
            <pc:sldMk cId="998301343" sldId="305"/>
            <ac:spMk id="8" creationId="{7ABB06C4-A66C-7C3A-2603-98FCFDC289DC}"/>
          </ac:spMkLst>
        </pc:spChg>
        <pc:spChg chg="del">
          <ac:chgData name="marlinbar@alum.us.es" userId="219ee373-b6ac-41fd-844b-0d2865f08a10" providerId="ADAL" clId="{F91AEDE2-0EBC-40E2-A5CC-B74A90A1BDE5}" dt="2023-03-09T21:14:38.516" v="2604" actId="478"/>
          <ac:spMkLst>
            <pc:docMk/>
            <pc:sldMk cId="998301343" sldId="305"/>
            <ac:spMk id="9" creationId="{17F0CAEF-1194-DDB5-3361-4E15CDC509A1}"/>
          </ac:spMkLst>
        </pc:spChg>
        <pc:spChg chg="add del mod">
          <ac:chgData name="marlinbar@alum.us.es" userId="219ee373-b6ac-41fd-844b-0d2865f08a10" providerId="ADAL" clId="{F91AEDE2-0EBC-40E2-A5CC-B74A90A1BDE5}" dt="2023-03-09T21:14:40.363" v="2605" actId="478"/>
          <ac:spMkLst>
            <pc:docMk/>
            <pc:sldMk cId="998301343" sldId="305"/>
            <ac:spMk id="10" creationId="{2E8DEE2E-F477-E8A0-BFD5-522111865053}"/>
          </ac:spMkLst>
        </pc:spChg>
        <pc:spChg chg="add mod">
          <ac:chgData name="marlinbar@alum.us.es" userId="219ee373-b6ac-41fd-844b-0d2865f08a10" providerId="ADAL" clId="{F91AEDE2-0EBC-40E2-A5CC-B74A90A1BDE5}" dt="2023-03-09T21:24:11.126" v="2748"/>
          <ac:spMkLst>
            <pc:docMk/>
            <pc:sldMk cId="998301343" sldId="305"/>
            <ac:spMk id="12" creationId="{00CAA561-6CCA-CB62-BB3F-98BD0880491A}"/>
          </ac:spMkLst>
        </pc:spChg>
        <pc:spChg chg="add mod ord">
          <ac:chgData name="marlinbar@alum.us.es" userId="219ee373-b6ac-41fd-844b-0d2865f08a10" providerId="ADAL" clId="{F91AEDE2-0EBC-40E2-A5CC-B74A90A1BDE5}" dt="2023-03-09T21:42:47.791" v="3082" actId="167"/>
          <ac:spMkLst>
            <pc:docMk/>
            <pc:sldMk cId="998301343" sldId="305"/>
            <ac:spMk id="15" creationId="{91DECB96-CB3C-6214-0161-D27AAD304125}"/>
          </ac:spMkLst>
        </pc:spChg>
        <pc:spChg chg="add del">
          <ac:chgData name="marlinbar@alum.us.es" userId="219ee373-b6ac-41fd-844b-0d2865f08a10" providerId="ADAL" clId="{F91AEDE2-0EBC-40E2-A5CC-B74A90A1BDE5}" dt="2023-03-09T21:27:09.665" v="2868" actId="478"/>
          <ac:spMkLst>
            <pc:docMk/>
            <pc:sldMk cId="998301343" sldId="305"/>
            <ac:spMk id="32" creationId="{F06B60A5-8832-45CA-21A4-ABF59893CDDC}"/>
          </ac:spMkLst>
        </pc:spChg>
        <pc:spChg chg="mod">
          <ac:chgData name="marlinbar@alum.us.es" userId="219ee373-b6ac-41fd-844b-0d2865f08a10" providerId="ADAL" clId="{F91AEDE2-0EBC-40E2-A5CC-B74A90A1BDE5}" dt="2023-03-09T21:27:18.502" v="2872" actId="1076"/>
          <ac:spMkLst>
            <pc:docMk/>
            <pc:sldMk cId="998301343" sldId="305"/>
            <ac:spMk id="33" creationId="{FA63C3CD-07DF-C39F-3325-50FC468E6C29}"/>
          </ac:spMkLst>
        </pc:spChg>
        <pc:spChg chg="mod">
          <ac:chgData name="marlinbar@alum.us.es" userId="219ee373-b6ac-41fd-844b-0d2865f08a10" providerId="ADAL" clId="{F91AEDE2-0EBC-40E2-A5CC-B74A90A1BDE5}" dt="2023-03-09T21:59:07.992" v="3328" actId="1076"/>
          <ac:spMkLst>
            <pc:docMk/>
            <pc:sldMk cId="998301343" sldId="305"/>
            <ac:spMk id="38" creationId="{C32F3AFE-8441-4494-8C59-D090387753AD}"/>
          </ac:spMkLst>
        </pc:spChg>
        <pc:spChg chg="mod">
          <ac:chgData name="marlinbar@alum.us.es" userId="219ee373-b6ac-41fd-844b-0d2865f08a10" providerId="ADAL" clId="{F91AEDE2-0EBC-40E2-A5CC-B74A90A1BDE5}" dt="2023-03-09T21:59:07.992" v="3328" actId="1076"/>
          <ac:spMkLst>
            <pc:docMk/>
            <pc:sldMk cId="998301343" sldId="305"/>
            <ac:spMk id="50" creationId="{8EC6A778-E92D-CB75-236A-CAEB736C3817}"/>
          </ac:spMkLst>
        </pc:spChg>
        <pc:spChg chg="mod">
          <ac:chgData name="marlinbar@alum.us.es" userId="219ee373-b6ac-41fd-844b-0d2865f08a10" providerId="ADAL" clId="{F91AEDE2-0EBC-40E2-A5CC-B74A90A1BDE5}" dt="2023-03-09T21:59:07.992" v="3328" actId="1076"/>
          <ac:spMkLst>
            <pc:docMk/>
            <pc:sldMk cId="998301343" sldId="305"/>
            <ac:spMk id="51" creationId="{EE90CCD7-5BFA-94E5-C294-516677E0A41D}"/>
          </ac:spMkLst>
        </pc:spChg>
        <pc:spChg chg="del">
          <ac:chgData name="marlinbar@alum.us.es" userId="219ee373-b6ac-41fd-844b-0d2865f08a10" providerId="ADAL" clId="{F91AEDE2-0EBC-40E2-A5CC-B74A90A1BDE5}" dt="2023-03-09T21:27:12.292" v="2870" actId="478"/>
          <ac:spMkLst>
            <pc:docMk/>
            <pc:sldMk cId="998301343" sldId="305"/>
            <ac:spMk id="52" creationId="{4A1E7808-DBC1-39C0-BD90-69196778E667}"/>
          </ac:spMkLst>
        </pc:spChg>
        <pc:spChg chg="mod">
          <ac:chgData name="marlinbar@alum.us.es" userId="219ee373-b6ac-41fd-844b-0d2865f08a10" providerId="ADAL" clId="{F91AEDE2-0EBC-40E2-A5CC-B74A90A1BDE5}" dt="2023-03-09T21:59:07.992" v="3328" actId="1076"/>
          <ac:spMkLst>
            <pc:docMk/>
            <pc:sldMk cId="998301343" sldId="305"/>
            <ac:spMk id="54" creationId="{0000C055-8F8E-6ED4-B4C4-0209ABFFD33A}"/>
          </ac:spMkLst>
        </pc:spChg>
        <pc:spChg chg="mod">
          <ac:chgData name="marlinbar@alum.us.es" userId="219ee373-b6ac-41fd-844b-0d2865f08a10" providerId="ADAL" clId="{F91AEDE2-0EBC-40E2-A5CC-B74A90A1BDE5}" dt="2023-03-09T18:12:07.130" v="1743" actId="1076"/>
          <ac:spMkLst>
            <pc:docMk/>
            <pc:sldMk cId="998301343" sldId="305"/>
            <ac:spMk id="3030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18:12:56.484" v="1789" actId="14100"/>
          <ac:spMkLst>
            <pc:docMk/>
            <pc:sldMk cId="998301343" sldId="305"/>
            <ac:spMk id="3042" creationId="{00000000-0000-0000-0000-000000000000}"/>
          </ac:spMkLst>
        </pc:spChg>
        <pc:grpChg chg="mod">
          <ac:chgData name="marlinbar@alum.us.es" userId="219ee373-b6ac-41fd-844b-0d2865f08a10" providerId="ADAL" clId="{F91AEDE2-0EBC-40E2-A5CC-B74A90A1BDE5}" dt="2023-03-09T21:59:07.992" v="3328" actId="1076"/>
          <ac:grpSpMkLst>
            <pc:docMk/>
            <pc:sldMk cId="998301343" sldId="305"/>
            <ac:grpSpMk id="29" creationId="{852AD8A9-FD60-ACB8-ABA4-0654738A5437}"/>
          </ac:grpSpMkLst>
        </pc:grpChg>
        <pc:picChg chg="add del mod">
          <ac:chgData name="marlinbar@alum.us.es" userId="219ee373-b6ac-41fd-844b-0d2865f08a10" providerId="ADAL" clId="{F91AEDE2-0EBC-40E2-A5CC-B74A90A1BDE5}" dt="2023-03-09T21:24:10.529" v="2747" actId="478"/>
          <ac:picMkLst>
            <pc:docMk/>
            <pc:sldMk cId="998301343" sldId="305"/>
            <ac:picMk id="11" creationId="{2D098318-1023-66F4-B21A-E1D0E5E57483}"/>
          </ac:picMkLst>
        </pc:picChg>
        <pc:picChg chg="add mod">
          <ac:chgData name="marlinbar@alum.us.es" userId="219ee373-b6ac-41fd-844b-0d2865f08a10" providerId="ADAL" clId="{F91AEDE2-0EBC-40E2-A5CC-B74A90A1BDE5}" dt="2023-03-09T21:24:11.126" v="2748"/>
          <ac:picMkLst>
            <pc:docMk/>
            <pc:sldMk cId="998301343" sldId="305"/>
            <ac:picMk id="13" creationId="{229EB28D-35B4-5EB4-CAC0-83EC8B18C7C2}"/>
          </ac:picMkLst>
        </pc:picChg>
        <pc:cxnChg chg="mod">
          <ac:chgData name="marlinbar@alum.us.es" userId="219ee373-b6ac-41fd-844b-0d2865f08a10" providerId="ADAL" clId="{F91AEDE2-0EBC-40E2-A5CC-B74A90A1BDE5}" dt="2023-03-09T21:59:07.992" v="3328" actId="1076"/>
          <ac:cxnSpMkLst>
            <pc:docMk/>
            <pc:sldMk cId="998301343" sldId="305"/>
            <ac:cxnSpMk id="35" creationId="{FABD6A89-446F-E967-C730-FD95EA228715}"/>
          </ac:cxnSpMkLst>
        </pc:cxnChg>
        <pc:cxnChg chg="mod">
          <ac:chgData name="marlinbar@alum.us.es" userId="219ee373-b6ac-41fd-844b-0d2865f08a10" providerId="ADAL" clId="{F91AEDE2-0EBC-40E2-A5CC-B74A90A1BDE5}" dt="2023-03-09T21:59:07.992" v="3328" actId="1076"/>
          <ac:cxnSpMkLst>
            <pc:docMk/>
            <pc:sldMk cId="998301343" sldId="305"/>
            <ac:cxnSpMk id="36" creationId="{849A0B73-3892-19DD-0C79-56F7C01CB755}"/>
          </ac:cxnSpMkLst>
        </pc:cxnChg>
        <pc:cxnChg chg="mod">
          <ac:chgData name="marlinbar@alum.us.es" userId="219ee373-b6ac-41fd-844b-0d2865f08a10" providerId="ADAL" clId="{F91AEDE2-0EBC-40E2-A5CC-B74A90A1BDE5}" dt="2023-03-09T21:59:07.992" v="3328" actId="1076"/>
          <ac:cxnSpMkLst>
            <pc:docMk/>
            <pc:sldMk cId="998301343" sldId="305"/>
            <ac:cxnSpMk id="46" creationId="{F79FBC62-4B73-9F34-6652-945C6F5F750B}"/>
          </ac:cxnSpMkLst>
        </pc:cxnChg>
        <pc:cxnChg chg="mod">
          <ac:chgData name="marlinbar@alum.us.es" userId="219ee373-b6ac-41fd-844b-0d2865f08a10" providerId="ADAL" clId="{F91AEDE2-0EBC-40E2-A5CC-B74A90A1BDE5}" dt="2023-03-09T21:59:07.992" v="3328" actId="1076"/>
          <ac:cxnSpMkLst>
            <pc:docMk/>
            <pc:sldMk cId="998301343" sldId="305"/>
            <ac:cxnSpMk id="47" creationId="{29A70EFF-4253-EF14-FC5D-5CD01A249B8F}"/>
          </ac:cxnSpMkLst>
        </pc:cxnChg>
        <pc:cxnChg chg="del">
          <ac:chgData name="marlinbar@alum.us.es" userId="219ee373-b6ac-41fd-844b-0d2865f08a10" providerId="ADAL" clId="{F91AEDE2-0EBC-40E2-A5CC-B74A90A1BDE5}" dt="2023-03-09T21:27:10.988" v="2869" actId="478"/>
          <ac:cxnSpMkLst>
            <pc:docMk/>
            <pc:sldMk cId="998301343" sldId="305"/>
            <ac:cxnSpMk id="49" creationId="{D4B862FA-72AC-E9C5-9A16-9875D0929C3F}"/>
          </ac:cxnSpMkLst>
        </pc:cxnChg>
      </pc:sldChg>
      <pc:sldChg chg="addSp delSp modSp add mod">
        <pc:chgData name="marlinbar@alum.us.es" userId="219ee373-b6ac-41fd-844b-0d2865f08a10" providerId="ADAL" clId="{F91AEDE2-0EBC-40E2-A5CC-B74A90A1BDE5}" dt="2023-03-10T11:59:26.370" v="5454" actId="20577"/>
        <pc:sldMkLst>
          <pc:docMk/>
          <pc:sldMk cId="2069565163" sldId="306"/>
        </pc:sldMkLst>
        <pc:spChg chg="del mod">
          <ac:chgData name="marlinbar@alum.us.es" userId="219ee373-b6ac-41fd-844b-0d2865f08a10" providerId="ADAL" clId="{F91AEDE2-0EBC-40E2-A5CC-B74A90A1BDE5}" dt="2023-03-09T21:50:41.167" v="3133" actId="478"/>
          <ac:spMkLst>
            <pc:docMk/>
            <pc:sldMk cId="2069565163" sldId="306"/>
            <ac:spMk id="2" creationId="{168339A1-D1C2-17AD-02F8-77295B0B44F9}"/>
          </ac:spMkLst>
        </pc:spChg>
        <pc:spChg chg="del">
          <ac:chgData name="marlinbar@alum.us.es" userId="219ee373-b6ac-41fd-844b-0d2865f08a10" providerId="ADAL" clId="{F91AEDE2-0EBC-40E2-A5CC-B74A90A1BDE5}" dt="2023-03-09T21:50:13.149" v="3130" actId="478"/>
          <ac:spMkLst>
            <pc:docMk/>
            <pc:sldMk cId="2069565163" sldId="306"/>
            <ac:spMk id="8" creationId="{7ABB06C4-A66C-7C3A-2603-98FCFDC289DC}"/>
          </ac:spMkLst>
        </pc:spChg>
        <pc:spChg chg="del">
          <ac:chgData name="marlinbar@alum.us.es" userId="219ee373-b6ac-41fd-844b-0d2865f08a10" providerId="ADAL" clId="{F91AEDE2-0EBC-40E2-A5CC-B74A90A1BDE5}" dt="2023-03-09T21:50:13.149" v="3130" actId="478"/>
          <ac:spMkLst>
            <pc:docMk/>
            <pc:sldMk cId="2069565163" sldId="306"/>
            <ac:spMk id="9" creationId="{17F0CAEF-1194-DDB5-3361-4E15CDC509A1}"/>
          </ac:spMkLst>
        </pc:spChg>
        <pc:spChg chg="add del mod">
          <ac:chgData name="marlinbar@alum.us.es" userId="219ee373-b6ac-41fd-844b-0d2865f08a10" providerId="ADAL" clId="{F91AEDE2-0EBC-40E2-A5CC-B74A90A1BDE5}" dt="2023-03-09T21:50:15.367" v="3131" actId="478"/>
          <ac:spMkLst>
            <pc:docMk/>
            <pc:sldMk cId="2069565163" sldId="306"/>
            <ac:spMk id="10" creationId="{D07774B9-1256-98EF-22F4-7C6F395B8C96}"/>
          </ac:spMkLst>
        </pc:spChg>
        <pc:spChg chg="add mod">
          <ac:chgData name="marlinbar@alum.us.es" userId="219ee373-b6ac-41fd-844b-0d2865f08a10" providerId="ADAL" clId="{F91AEDE2-0EBC-40E2-A5CC-B74A90A1BDE5}" dt="2023-03-09T21:50:16.015" v="3132"/>
          <ac:spMkLst>
            <pc:docMk/>
            <pc:sldMk cId="2069565163" sldId="306"/>
            <ac:spMk id="11" creationId="{A85E9DEE-C1D1-650E-5223-09703EBBBC40}"/>
          </ac:spMkLst>
        </pc:spChg>
        <pc:spChg chg="add mod ord">
          <ac:chgData name="marlinbar@alum.us.es" userId="219ee373-b6ac-41fd-844b-0d2865f08a10" providerId="ADAL" clId="{F91AEDE2-0EBC-40E2-A5CC-B74A90A1BDE5}" dt="2023-03-09T21:50:49.533" v="3136" actId="167"/>
          <ac:spMkLst>
            <pc:docMk/>
            <pc:sldMk cId="2069565163" sldId="306"/>
            <ac:spMk id="13" creationId="{B25EFBB6-60D4-38E9-C098-C077C0F2CB24}"/>
          </ac:spMkLst>
        </pc:spChg>
        <pc:spChg chg="mod">
          <ac:chgData name="marlinbar@alum.us.es" userId="219ee373-b6ac-41fd-844b-0d2865f08a10" providerId="ADAL" clId="{F91AEDE2-0EBC-40E2-A5CC-B74A90A1BDE5}" dt="2023-03-09T21:51:16.163" v="3152"/>
          <ac:spMkLst>
            <pc:docMk/>
            <pc:sldMk cId="2069565163" sldId="306"/>
            <ac:spMk id="15" creationId="{48DAA6AB-04EE-60A4-C92C-FD0FB099EC30}"/>
          </ac:spMkLst>
        </pc:spChg>
        <pc:spChg chg="mod">
          <ac:chgData name="marlinbar@alum.us.es" userId="219ee373-b6ac-41fd-844b-0d2865f08a10" providerId="ADAL" clId="{F91AEDE2-0EBC-40E2-A5CC-B74A90A1BDE5}" dt="2023-03-09T21:51:16.163" v="3152"/>
          <ac:spMkLst>
            <pc:docMk/>
            <pc:sldMk cId="2069565163" sldId="306"/>
            <ac:spMk id="16" creationId="{2CEF3AC9-9759-AE2B-B8A7-1EC9273E2815}"/>
          </ac:spMkLst>
        </pc:spChg>
        <pc:spChg chg="mod">
          <ac:chgData name="marlinbar@alum.us.es" userId="219ee373-b6ac-41fd-844b-0d2865f08a10" providerId="ADAL" clId="{F91AEDE2-0EBC-40E2-A5CC-B74A90A1BDE5}" dt="2023-03-09T21:51:16.163" v="3152"/>
          <ac:spMkLst>
            <pc:docMk/>
            <pc:sldMk cId="2069565163" sldId="306"/>
            <ac:spMk id="17" creationId="{CA4C44ED-7C7B-46E0-F9C2-D2C45E3CE02D}"/>
          </ac:spMkLst>
        </pc:spChg>
        <pc:spChg chg="add del mod">
          <ac:chgData name="marlinbar@alum.us.es" userId="219ee373-b6ac-41fd-844b-0d2865f08a10" providerId="ADAL" clId="{F91AEDE2-0EBC-40E2-A5CC-B74A90A1BDE5}" dt="2023-03-09T21:51:25.162" v="3155" actId="478"/>
          <ac:spMkLst>
            <pc:docMk/>
            <pc:sldMk cId="2069565163" sldId="306"/>
            <ac:spMk id="20" creationId="{BE8E7F6E-6078-A5DD-F2E3-F6625C73B25F}"/>
          </ac:spMkLst>
        </pc:spChg>
        <pc:spChg chg="add del mod">
          <ac:chgData name="marlinbar@alum.us.es" userId="219ee373-b6ac-41fd-844b-0d2865f08a10" providerId="ADAL" clId="{F91AEDE2-0EBC-40E2-A5CC-B74A90A1BDE5}" dt="2023-03-09T21:52:08.869" v="3172" actId="1076"/>
          <ac:spMkLst>
            <pc:docMk/>
            <pc:sldMk cId="2069565163" sldId="306"/>
            <ac:spMk id="23" creationId="{D61FDD4F-ECD8-A95B-1AAB-5B7C2768C58A}"/>
          </ac:spMkLst>
        </pc:spChg>
        <pc:spChg chg="add del mod">
          <ac:chgData name="marlinbar@alum.us.es" userId="219ee373-b6ac-41fd-844b-0d2865f08a10" providerId="ADAL" clId="{F91AEDE2-0EBC-40E2-A5CC-B74A90A1BDE5}" dt="2023-03-09T21:52:08.869" v="3172" actId="1076"/>
          <ac:spMkLst>
            <pc:docMk/>
            <pc:sldMk cId="2069565163" sldId="306"/>
            <ac:spMk id="24" creationId="{492A7FCD-7EC5-4DCF-A220-6DE0D0183310}"/>
          </ac:spMkLst>
        </pc:spChg>
        <pc:spChg chg="add del mod">
          <ac:chgData name="marlinbar@alum.us.es" userId="219ee373-b6ac-41fd-844b-0d2865f08a10" providerId="ADAL" clId="{F91AEDE2-0EBC-40E2-A5CC-B74A90A1BDE5}" dt="2023-03-10T11:59:26.370" v="5454" actId="20577"/>
          <ac:spMkLst>
            <pc:docMk/>
            <pc:sldMk cId="2069565163" sldId="306"/>
            <ac:spMk id="25" creationId="{F210AB4A-F535-104F-AD27-3380E2F23D16}"/>
          </ac:spMkLst>
        </pc:spChg>
        <pc:spChg chg="add del mod">
          <ac:chgData name="marlinbar@alum.us.es" userId="219ee373-b6ac-41fd-844b-0d2865f08a10" providerId="ADAL" clId="{F91AEDE2-0EBC-40E2-A5CC-B74A90A1BDE5}" dt="2023-03-09T21:52:08.869" v="3172" actId="1076"/>
          <ac:spMkLst>
            <pc:docMk/>
            <pc:sldMk cId="2069565163" sldId="306"/>
            <ac:spMk id="26" creationId="{2A164730-7448-F9FB-3B2B-DE383CDA32BA}"/>
          </ac:spMkLst>
        </pc:spChg>
        <pc:spChg chg="del mod">
          <ac:chgData name="marlinbar@alum.us.es" userId="219ee373-b6ac-41fd-844b-0d2865f08a10" providerId="ADAL" clId="{F91AEDE2-0EBC-40E2-A5CC-B74A90A1BDE5}" dt="2023-03-09T21:51:42.280" v="3161" actId="478"/>
          <ac:spMkLst>
            <pc:docMk/>
            <pc:sldMk cId="2069565163" sldId="306"/>
            <ac:spMk id="38" creationId="{C32F3AFE-8441-4494-8C59-D090387753AD}"/>
          </ac:spMkLst>
        </pc:spChg>
        <pc:spChg chg="del mod">
          <ac:chgData name="marlinbar@alum.us.es" userId="219ee373-b6ac-41fd-844b-0d2865f08a10" providerId="ADAL" clId="{F91AEDE2-0EBC-40E2-A5CC-B74A90A1BDE5}" dt="2023-03-09T21:51:50.636" v="3166" actId="478"/>
          <ac:spMkLst>
            <pc:docMk/>
            <pc:sldMk cId="2069565163" sldId="306"/>
            <ac:spMk id="50" creationId="{8EC6A778-E92D-CB75-236A-CAEB736C3817}"/>
          </ac:spMkLst>
        </pc:spChg>
        <pc:spChg chg="mod">
          <ac:chgData name="marlinbar@alum.us.es" userId="219ee373-b6ac-41fd-844b-0d2865f08a10" providerId="ADAL" clId="{F91AEDE2-0EBC-40E2-A5CC-B74A90A1BDE5}" dt="2023-03-09T21:50:58.585" v="3137" actId="1076"/>
          <ac:spMkLst>
            <pc:docMk/>
            <pc:sldMk cId="2069565163" sldId="306"/>
            <ac:spMk id="51" creationId="{EE90CCD7-5BFA-94E5-C294-516677E0A41D}"/>
          </ac:spMkLst>
        </pc:spChg>
        <pc:spChg chg="del mod">
          <ac:chgData name="marlinbar@alum.us.es" userId="219ee373-b6ac-41fd-844b-0d2865f08a10" providerId="ADAL" clId="{F91AEDE2-0EBC-40E2-A5CC-B74A90A1BDE5}" dt="2023-03-09T21:51:43.708" v="3162" actId="478"/>
          <ac:spMkLst>
            <pc:docMk/>
            <pc:sldMk cId="2069565163" sldId="306"/>
            <ac:spMk id="52" creationId="{4A1E7808-DBC1-39C0-BD90-69196778E667}"/>
          </ac:spMkLst>
        </pc:spChg>
        <pc:spChg chg="mod">
          <ac:chgData name="marlinbar@alum.us.es" userId="219ee373-b6ac-41fd-844b-0d2865f08a10" providerId="ADAL" clId="{F91AEDE2-0EBC-40E2-A5CC-B74A90A1BDE5}" dt="2023-03-09T21:50:58.585" v="3137" actId="1076"/>
          <ac:spMkLst>
            <pc:docMk/>
            <pc:sldMk cId="2069565163" sldId="306"/>
            <ac:spMk id="54" creationId="{0000C055-8F8E-6ED4-B4C4-0209ABFFD33A}"/>
          </ac:spMkLst>
        </pc:spChg>
        <pc:spChg chg="mod">
          <ac:chgData name="marlinbar@alum.us.es" userId="219ee373-b6ac-41fd-844b-0d2865f08a10" providerId="ADAL" clId="{F91AEDE2-0EBC-40E2-A5CC-B74A90A1BDE5}" dt="2023-03-09T18:11:57.124" v="1742" actId="1076"/>
          <ac:spMkLst>
            <pc:docMk/>
            <pc:sldMk cId="2069565163" sldId="306"/>
            <ac:spMk id="3030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18:12:48.524" v="1788" actId="14100"/>
          <ac:spMkLst>
            <pc:docMk/>
            <pc:sldMk cId="2069565163" sldId="306"/>
            <ac:spMk id="3042" creationId="{00000000-0000-0000-0000-000000000000}"/>
          </ac:spMkLst>
        </pc:spChg>
        <pc:grpChg chg="add mod">
          <ac:chgData name="marlinbar@alum.us.es" userId="219ee373-b6ac-41fd-844b-0d2865f08a10" providerId="ADAL" clId="{F91AEDE2-0EBC-40E2-A5CC-B74A90A1BDE5}" dt="2023-03-09T21:52:08.869" v="3172" actId="1076"/>
          <ac:grpSpMkLst>
            <pc:docMk/>
            <pc:sldMk cId="2069565163" sldId="306"/>
            <ac:grpSpMk id="14" creationId="{452D986C-F31E-5ED7-6A29-B478CB076E6A}"/>
          </ac:grpSpMkLst>
        </pc:grpChg>
        <pc:grpChg chg="del mod">
          <ac:chgData name="marlinbar@alum.us.es" userId="219ee373-b6ac-41fd-844b-0d2865f08a10" providerId="ADAL" clId="{F91AEDE2-0EBC-40E2-A5CC-B74A90A1BDE5}" dt="2023-03-09T21:51:39.935" v="3160" actId="478"/>
          <ac:grpSpMkLst>
            <pc:docMk/>
            <pc:sldMk cId="2069565163" sldId="306"/>
            <ac:grpSpMk id="29" creationId="{852AD8A9-FD60-ACB8-ABA4-0654738A5437}"/>
          </ac:grpSpMkLst>
        </pc:grpChg>
        <pc:picChg chg="add mod">
          <ac:chgData name="marlinbar@alum.us.es" userId="219ee373-b6ac-41fd-844b-0d2865f08a10" providerId="ADAL" clId="{F91AEDE2-0EBC-40E2-A5CC-B74A90A1BDE5}" dt="2023-03-09T21:50:16.015" v="3132"/>
          <ac:picMkLst>
            <pc:docMk/>
            <pc:sldMk cId="2069565163" sldId="306"/>
            <ac:picMk id="12" creationId="{7FAD14E8-505D-102E-8954-12E15C532791}"/>
          </ac:picMkLst>
        </pc:picChg>
        <pc:cxnChg chg="add del mod">
          <ac:chgData name="marlinbar@alum.us.es" userId="219ee373-b6ac-41fd-844b-0d2865f08a10" providerId="ADAL" clId="{F91AEDE2-0EBC-40E2-A5CC-B74A90A1BDE5}" dt="2023-03-09T21:52:08.869" v="3172" actId="1076"/>
          <ac:cxnSpMkLst>
            <pc:docMk/>
            <pc:sldMk cId="2069565163" sldId="306"/>
            <ac:cxnSpMk id="18" creationId="{2302F7DB-C678-8F17-A28B-9FB90E7B3AEB}"/>
          </ac:cxnSpMkLst>
        </pc:cxnChg>
        <pc:cxnChg chg="add del mod">
          <ac:chgData name="marlinbar@alum.us.es" userId="219ee373-b6ac-41fd-844b-0d2865f08a10" providerId="ADAL" clId="{F91AEDE2-0EBC-40E2-A5CC-B74A90A1BDE5}" dt="2023-03-09T21:52:08.869" v="3172" actId="1076"/>
          <ac:cxnSpMkLst>
            <pc:docMk/>
            <pc:sldMk cId="2069565163" sldId="306"/>
            <ac:cxnSpMk id="19" creationId="{F9A54B65-70F6-2025-A84F-36D0F911E7DC}"/>
          </ac:cxnSpMkLst>
        </pc:cxnChg>
        <pc:cxnChg chg="add del mod">
          <ac:chgData name="marlinbar@alum.us.es" userId="219ee373-b6ac-41fd-844b-0d2865f08a10" providerId="ADAL" clId="{F91AEDE2-0EBC-40E2-A5CC-B74A90A1BDE5}" dt="2023-03-09T21:52:08.869" v="3172" actId="1076"/>
          <ac:cxnSpMkLst>
            <pc:docMk/>
            <pc:sldMk cId="2069565163" sldId="306"/>
            <ac:cxnSpMk id="21" creationId="{36A6F14A-3ECD-E085-D668-BA7CB70DCF0B}"/>
          </ac:cxnSpMkLst>
        </pc:cxnChg>
        <pc:cxnChg chg="add del mod">
          <ac:chgData name="marlinbar@alum.us.es" userId="219ee373-b6ac-41fd-844b-0d2865f08a10" providerId="ADAL" clId="{F91AEDE2-0EBC-40E2-A5CC-B74A90A1BDE5}" dt="2023-03-09T21:52:08.869" v="3172" actId="1076"/>
          <ac:cxnSpMkLst>
            <pc:docMk/>
            <pc:sldMk cId="2069565163" sldId="306"/>
            <ac:cxnSpMk id="22" creationId="{F40FD416-792F-A167-6383-FD1C3A665447}"/>
          </ac:cxnSpMkLst>
        </pc:cxnChg>
        <pc:cxnChg chg="del mod">
          <ac:chgData name="marlinbar@alum.us.es" userId="219ee373-b6ac-41fd-844b-0d2865f08a10" providerId="ADAL" clId="{F91AEDE2-0EBC-40E2-A5CC-B74A90A1BDE5}" dt="2023-03-09T21:51:48.515" v="3165" actId="478"/>
          <ac:cxnSpMkLst>
            <pc:docMk/>
            <pc:sldMk cId="2069565163" sldId="306"/>
            <ac:cxnSpMk id="35" creationId="{FABD6A89-446F-E967-C730-FD95EA228715}"/>
          </ac:cxnSpMkLst>
        </pc:cxnChg>
        <pc:cxnChg chg="del mod">
          <ac:chgData name="marlinbar@alum.us.es" userId="219ee373-b6ac-41fd-844b-0d2865f08a10" providerId="ADAL" clId="{F91AEDE2-0EBC-40E2-A5CC-B74A90A1BDE5}" dt="2023-03-09T21:51:50.636" v="3166" actId="478"/>
          <ac:cxnSpMkLst>
            <pc:docMk/>
            <pc:sldMk cId="2069565163" sldId="306"/>
            <ac:cxnSpMk id="36" creationId="{849A0B73-3892-19DD-0C79-56F7C01CB755}"/>
          </ac:cxnSpMkLst>
        </pc:cxnChg>
        <pc:cxnChg chg="add del mod">
          <ac:chgData name="marlinbar@alum.us.es" userId="219ee373-b6ac-41fd-844b-0d2865f08a10" providerId="ADAL" clId="{F91AEDE2-0EBC-40E2-A5CC-B74A90A1BDE5}" dt="2023-03-09T21:52:08.869" v="3172" actId="1076"/>
          <ac:cxnSpMkLst>
            <pc:docMk/>
            <pc:sldMk cId="2069565163" sldId="306"/>
            <ac:cxnSpMk id="46" creationId="{F79FBC62-4B73-9F34-6652-945C6F5F750B}"/>
          </ac:cxnSpMkLst>
        </pc:cxnChg>
        <pc:cxnChg chg="del mod">
          <ac:chgData name="marlinbar@alum.us.es" userId="219ee373-b6ac-41fd-844b-0d2865f08a10" providerId="ADAL" clId="{F91AEDE2-0EBC-40E2-A5CC-B74A90A1BDE5}" dt="2023-03-09T21:51:47.056" v="3164" actId="478"/>
          <ac:cxnSpMkLst>
            <pc:docMk/>
            <pc:sldMk cId="2069565163" sldId="306"/>
            <ac:cxnSpMk id="47" creationId="{29A70EFF-4253-EF14-FC5D-5CD01A249B8F}"/>
          </ac:cxnSpMkLst>
        </pc:cxnChg>
        <pc:cxnChg chg="del mod">
          <ac:chgData name="marlinbar@alum.us.es" userId="219ee373-b6ac-41fd-844b-0d2865f08a10" providerId="ADAL" clId="{F91AEDE2-0EBC-40E2-A5CC-B74A90A1BDE5}" dt="2023-03-09T21:51:45.078" v="3163" actId="478"/>
          <ac:cxnSpMkLst>
            <pc:docMk/>
            <pc:sldMk cId="2069565163" sldId="306"/>
            <ac:cxnSpMk id="49" creationId="{D4B862FA-72AC-E9C5-9A16-9875D0929C3F}"/>
          </ac:cxnSpMkLst>
        </pc:cxnChg>
      </pc:sldChg>
      <pc:sldChg chg="addSp modSp add mod">
        <pc:chgData name="marlinbar@alum.us.es" userId="219ee373-b6ac-41fd-844b-0d2865f08a10" providerId="ADAL" clId="{F91AEDE2-0EBC-40E2-A5CC-B74A90A1BDE5}" dt="2023-03-10T11:59:16.841" v="5447" actId="20577"/>
        <pc:sldMkLst>
          <pc:docMk/>
          <pc:sldMk cId="2539207467" sldId="307"/>
        </pc:sldMkLst>
        <pc:spChg chg="mod">
          <ac:chgData name="marlinbar@alum.us.es" userId="219ee373-b6ac-41fd-844b-0d2865f08a10" providerId="ADAL" clId="{F91AEDE2-0EBC-40E2-A5CC-B74A90A1BDE5}" dt="2023-03-09T18:13:18.615" v="1790" actId="1076"/>
          <ac:spMkLst>
            <pc:docMk/>
            <pc:sldMk cId="2539207467" sldId="307"/>
            <ac:spMk id="2" creationId="{168339A1-D1C2-17AD-02F8-77295B0B44F9}"/>
          </ac:spMkLst>
        </pc:spChg>
        <pc:spChg chg="add mod">
          <ac:chgData name="marlinbar@alum.us.es" userId="219ee373-b6ac-41fd-844b-0d2865f08a10" providerId="ADAL" clId="{F91AEDE2-0EBC-40E2-A5CC-B74A90A1BDE5}" dt="2023-03-09T18:34:43.987" v="1990"/>
          <ac:spMkLst>
            <pc:docMk/>
            <pc:sldMk cId="2539207467" sldId="307"/>
            <ac:spMk id="10" creationId="{5EB8CD00-1E6A-9802-EF84-8AB17A176CA5}"/>
          </ac:spMkLst>
        </pc:spChg>
        <pc:spChg chg="mod">
          <ac:chgData name="marlinbar@alum.us.es" userId="219ee373-b6ac-41fd-844b-0d2865f08a10" providerId="ADAL" clId="{F91AEDE2-0EBC-40E2-A5CC-B74A90A1BDE5}" dt="2023-03-10T11:59:16.841" v="5447" actId="20577"/>
          <ac:spMkLst>
            <pc:docMk/>
            <pc:sldMk cId="2539207467" sldId="307"/>
            <ac:spMk id="22" creationId="{09A142C0-5B95-A8C0-2391-0347057DE21F}"/>
          </ac:spMkLst>
        </pc:spChg>
        <pc:spChg chg="mod">
          <ac:chgData name="marlinbar@alum.us.es" userId="219ee373-b6ac-41fd-844b-0d2865f08a10" providerId="ADAL" clId="{F91AEDE2-0EBC-40E2-A5CC-B74A90A1BDE5}" dt="2023-03-09T23:13:51.341" v="4720" actId="6549"/>
          <ac:spMkLst>
            <pc:docMk/>
            <pc:sldMk cId="2539207467" sldId="307"/>
            <ac:spMk id="23" creationId="{9F00932D-F268-92B2-5D3B-1C032881949E}"/>
          </ac:spMkLst>
        </pc:spChg>
        <pc:spChg chg="mod">
          <ac:chgData name="marlinbar@alum.us.es" userId="219ee373-b6ac-41fd-844b-0d2865f08a10" providerId="ADAL" clId="{F91AEDE2-0EBC-40E2-A5CC-B74A90A1BDE5}" dt="2023-03-09T18:12:35.404" v="1786" actId="14100"/>
          <ac:spMkLst>
            <pc:docMk/>
            <pc:sldMk cId="2539207467" sldId="307"/>
            <ac:spMk id="3030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18:12:39.840" v="1787" actId="14100"/>
          <ac:spMkLst>
            <pc:docMk/>
            <pc:sldMk cId="2539207467" sldId="307"/>
            <ac:spMk id="3042" creationId="{00000000-0000-0000-0000-000000000000}"/>
          </ac:spMkLst>
        </pc:spChg>
      </pc:sldChg>
      <pc:sldChg chg="addSp delSp modSp add mod">
        <pc:chgData name="marlinbar@alum.us.es" userId="219ee373-b6ac-41fd-844b-0d2865f08a10" providerId="ADAL" clId="{F91AEDE2-0EBC-40E2-A5CC-B74A90A1BDE5}" dt="2023-03-10T12:07:32.177" v="5667" actId="20577"/>
        <pc:sldMkLst>
          <pc:docMk/>
          <pc:sldMk cId="3894153947" sldId="308"/>
        </pc:sldMkLst>
        <pc:spChg chg="mod">
          <ac:chgData name="marlinbar@alum.us.es" userId="219ee373-b6ac-41fd-844b-0d2865f08a10" providerId="ADAL" clId="{F91AEDE2-0EBC-40E2-A5CC-B74A90A1BDE5}" dt="2023-03-09T18:13:36.929" v="1793" actId="14100"/>
          <ac:spMkLst>
            <pc:docMk/>
            <pc:sldMk cId="3894153947" sldId="308"/>
            <ac:spMk id="2" creationId="{168339A1-D1C2-17AD-02F8-77295B0B44F9}"/>
          </ac:spMkLst>
        </pc:spChg>
        <pc:spChg chg="add mod">
          <ac:chgData name="marlinbar@alum.us.es" userId="219ee373-b6ac-41fd-844b-0d2865f08a10" providerId="ADAL" clId="{F91AEDE2-0EBC-40E2-A5CC-B74A90A1BDE5}" dt="2023-03-10T12:07:32.177" v="5667" actId="20577"/>
          <ac:spMkLst>
            <pc:docMk/>
            <pc:sldMk cId="3894153947" sldId="308"/>
            <ac:spMk id="8" creationId="{C682D195-46BA-98FB-3A20-B154F0CE4898}"/>
          </ac:spMkLst>
        </pc:spChg>
        <pc:spChg chg="add mod">
          <ac:chgData name="marlinbar@alum.us.es" userId="219ee373-b6ac-41fd-844b-0d2865f08a10" providerId="ADAL" clId="{F91AEDE2-0EBC-40E2-A5CC-B74A90A1BDE5}" dt="2023-03-09T18:34:46.790" v="1991"/>
          <ac:spMkLst>
            <pc:docMk/>
            <pc:sldMk cId="3894153947" sldId="308"/>
            <ac:spMk id="10" creationId="{5239699E-6991-533E-9164-90936068CB65}"/>
          </ac:spMkLst>
        </pc:spChg>
        <pc:spChg chg="del">
          <ac:chgData name="marlinbar@alum.us.es" userId="219ee373-b6ac-41fd-844b-0d2865f08a10" providerId="ADAL" clId="{F91AEDE2-0EBC-40E2-A5CC-B74A90A1BDE5}" dt="2023-03-09T20:52:37.177" v="1992" actId="478"/>
          <ac:spMkLst>
            <pc:docMk/>
            <pc:sldMk cId="3894153947" sldId="308"/>
            <ac:spMk id="38" creationId="{C32F3AFE-8441-4494-8C59-D090387753AD}"/>
          </ac:spMkLst>
        </pc:spChg>
        <pc:spChg chg="del">
          <ac:chgData name="marlinbar@alum.us.es" userId="219ee373-b6ac-41fd-844b-0d2865f08a10" providerId="ADAL" clId="{F91AEDE2-0EBC-40E2-A5CC-B74A90A1BDE5}" dt="2023-03-09T20:52:37.177" v="1992" actId="478"/>
          <ac:spMkLst>
            <pc:docMk/>
            <pc:sldMk cId="3894153947" sldId="308"/>
            <ac:spMk id="50" creationId="{8EC6A778-E92D-CB75-236A-CAEB736C3817}"/>
          </ac:spMkLst>
        </pc:spChg>
        <pc:spChg chg="del">
          <ac:chgData name="marlinbar@alum.us.es" userId="219ee373-b6ac-41fd-844b-0d2865f08a10" providerId="ADAL" clId="{F91AEDE2-0EBC-40E2-A5CC-B74A90A1BDE5}" dt="2023-03-09T20:52:37.177" v="1992" actId="478"/>
          <ac:spMkLst>
            <pc:docMk/>
            <pc:sldMk cId="3894153947" sldId="308"/>
            <ac:spMk id="51" creationId="{EE90CCD7-5BFA-94E5-C294-516677E0A41D}"/>
          </ac:spMkLst>
        </pc:spChg>
        <pc:spChg chg="del">
          <ac:chgData name="marlinbar@alum.us.es" userId="219ee373-b6ac-41fd-844b-0d2865f08a10" providerId="ADAL" clId="{F91AEDE2-0EBC-40E2-A5CC-B74A90A1BDE5}" dt="2023-03-09T20:52:37.177" v="1992" actId="478"/>
          <ac:spMkLst>
            <pc:docMk/>
            <pc:sldMk cId="3894153947" sldId="308"/>
            <ac:spMk id="52" creationId="{4A1E7808-DBC1-39C0-BD90-69196778E667}"/>
          </ac:spMkLst>
        </pc:spChg>
        <pc:spChg chg="del">
          <ac:chgData name="marlinbar@alum.us.es" userId="219ee373-b6ac-41fd-844b-0d2865f08a10" providerId="ADAL" clId="{F91AEDE2-0EBC-40E2-A5CC-B74A90A1BDE5}" dt="2023-03-09T20:52:37.177" v="1992" actId="478"/>
          <ac:spMkLst>
            <pc:docMk/>
            <pc:sldMk cId="3894153947" sldId="308"/>
            <ac:spMk id="54" creationId="{0000C055-8F8E-6ED4-B4C4-0209ABFFD33A}"/>
          </ac:spMkLst>
        </pc:spChg>
        <pc:spChg chg="mod">
          <ac:chgData name="marlinbar@alum.us.es" userId="219ee373-b6ac-41fd-844b-0d2865f08a10" providerId="ADAL" clId="{F91AEDE2-0EBC-40E2-A5CC-B74A90A1BDE5}" dt="2023-03-09T18:14:23.434" v="1820" actId="20577"/>
          <ac:spMkLst>
            <pc:docMk/>
            <pc:sldMk cId="3894153947" sldId="308"/>
            <ac:spMk id="3030" creationId="{00000000-0000-0000-0000-000000000000}"/>
          </ac:spMkLst>
        </pc:spChg>
        <pc:grpChg chg="del">
          <ac:chgData name="marlinbar@alum.us.es" userId="219ee373-b6ac-41fd-844b-0d2865f08a10" providerId="ADAL" clId="{F91AEDE2-0EBC-40E2-A5CC-B74A90A1BDE5}" dt="2023-03-09T20:52:37.177" v="1992" actId="478"/>
          <ac:grpSpMkLst>
            <pc:docMk/>
            <pc:sldMk cId="3894153947" sldId="308"/>
            <ac:grpSpMk id="29" creationId="{852AD8A9-FD60-ACB8-ABA4-0654738A5437}"/>
          </ac:grpSpMkLst>
        </pc:grpChg>
        <pc:picChg chg="del mod">
          <ac:chgData name="marlinbar@alum.us.es" userId="219ee373-b6ac-41fd-844b-0d2865f08a10" providerId="ADAL" clId="{F91AEDE2-0EBC-40E2-A5CC-B74A90A1BDE5}" dt="2023-03-10T12:06:30.329" v="5639" actId="478"/>
          <ac:picMkLst>
            <pc:docMk/>
            <pc:sldMk cId="3894153947" sldId="308"/>
            <ac:picMk id="13" creationId="{12FEC8DC-40ED-84C5-EE9D-1751C9281D1A}"/>
          </ac:picMkLst>
        </pc:picChg>
        <pc:picChg chg="add mod">
          <ac:chgData name="marlinbar@alum.us.es" userId="219ee373-b6ac-41fd-844b-0d2865f08a10" providerId="ADAL" clId="{F91AEDE2-0EBC-40E2-A5CC-B74A90A1BDE5}" dt="2023-03-10T12:06:48.529" v="5642" actId="1076"/>
          <ac:picMkLst>
            <pc:docMk/>
            <pc:sldMk cId="3894153947" sldId="308"/>
            <ac:picMk id="3074" creationId="{A9306675-BA5B-DA3D-2252-3FE9203598DF}"/>
          </ac:picMkLst>
        </pc:picChg>
        <pc:picChg chg="add mod">
          <ac:chgData name="marlinbar@alum.us.es" userId="219ee373-b6ac-41fd-844b-0d2865f08a10" providerId="ADAL" clId="{F91AEDE2-0EBC-40E2-A5CC-B74A90A1BDE5}" dt="2023-03-10T12:06:48.529" v="5642" actId="1076"/>
          <ac:picMkLst>
            <pc:docMk/>
            <pc:sldMk cId="3894153947" sldId="308"/>
            <ac:picMk id="3076" creationId="{BFAAC1E3-A00B-8D43-26B8-7EA585F43F4C}"/>
          </ac:picMkLst>
        </pc:picChg>
        <pc:picChg chg="add del">
          <ac:chgData name="marlinbar@alum.us.es" userId="219ee373-b6ac-41fd-844b-0d2865f08a10" providerId="ADAL" clId="{F91AEDE2-0EBC-40E2-A5CC-B74A90A1BDE5}" dt="2023-03-10T12:05:00.781" v="5630" actId="478"/>
          <ac:picMkLst>
            <pc:docMk/>
            <pc:sldMk cId="3894153947" sldId="308"/>
            <ac:picMk id="3078" creationId="{B3FA76D7-21D7-8AE8-5AB9-12FB69BB4A74}"/>
          </ac:picMkLst>
        </pc:picChg>
        <pc:picChg chg="add mod">
          <ac:chgData name="marlinbar@alum.us.es" userId="219ee373-b6ac-41fd-844b-0d2865f08a10" providerId="ADAL" clId="{F91AEDE2-0EBC-40E2-A5CC-B74A90A1BDE5}" dt="2023-03-10T12:06:48.529" v="5642" actId="1076"/>
          <ac:picMkLst>
            <pc:docMk/>
            <pc:sldMk cId="3894153947" sldId="308"/>
            <ac:picMk id="3080" creationId="{C4E52BD1-AAAC-34C1-4D06-F17E9E6E0CB6}"/>
          </ac:picMkLst>
        </pc:picChg>
        <pc:picChg chg="mod">
          <ac:chgData name="marlinbar@alum.us.es" userId="219ee373-b6ac-41fd-844b-0d2865f08a10" providerId="ADAL" clId="{F91AEDE2-0EBC-40E2-A5CC-B74A90A1BDE5}" dt="2023-03-10T12:06:43.899" v="5641" actId="1076"/>
          <ac:picMkLst>
            <pc:docMk/>
            <pc:sldMk cId="3894153947" sldId="308"/>
            <ac:picMk id="5126" creationId="{1EF53464-F963-7E2A-C02E-51E5B598360B}"/>
          </ac:picMkLst>
        </pc:picChg>
        <pc:cxnChg chg="del">
          <ac:chgData name="marlinbar@alum.us.es" userId="219ee373-b6ac-41fd-844b-0d2865f08a10" providerId="ADAL" clId="{F91AEDE2-0EBC-40E2-A5CC-B74A90A1BDE5}" dt="2023-03-09T20:52:37.177" v="1992" actId="478"/>
          <ac:cxnSpMkLst>
            <pc:docMk/>
            <pc:sldMk cId="3894153947" sldId="308"/>
            <ac:cxnSpMk id="35" creationId="{FABD6A89-446F-E967-C730-FD95EA228715}"/>
          </ac:cxnSpMkLst>
        </pc:cxnChg>
        <pc:cxnChg chg="del">
          <ac:chgData name="marlinbar@alum.us.es" userId="219ee373-b6ac-41fd-844b-0d2865f08a10" providerId="ADAL" clId="{F91AEDE2-0EBC-40E2-A5CC-B74A90A1BDE5}" dt="2023-03-09T20:52:37.177" v="1992" actId="478"/>
          <ac:cxnSpMkLst>
            <pc:docMk/>
            <pc:sldMk cId="3894153947" sldId="308"/>
            <ac:cxnSpMk id="36" creationId="{849A0B73-3892-19DD-0C79-56F7C01CB755}"/>
          </ac:cxnSpMkLst>
        </pc:cxnChg>
        <pc:cxnChg chg="del">
          <ac:chgData name="marlinbar@alum.us.es" userId="219ee373-b6ac-41fd-844b-0d2865f08a10" providerId="ADAL" clId="{F91AEDE2-0EBC-40E2-A5CC-B74A90A1BDE5}" dt="2023-03-09T20:52:37.177" v="1992" actId="478"/>
          <ac:cxnSpMkLst>
            <pc:docMk/>
            <pc:sldMk cId="3894153947" sldId="308"/>
            <ac:cxnSpMk id="46" creationId="{F79FBC62-4B73-9F34-6652-945C6F5F750B}"/>
          </ac:cxnSpMkLst>
        </pc:cxnChg>
        <pc:cxnChg chg="del">
          <ac:chgData name="marlinbar@alum.us.es" userId="219ee373-b6ac-41fd-844b-0d2865f08a10" providerId="ADAL" clId="{F91AEDE2-0EBC-40E2-A5CC-B74A90A1BDE5}" dt="2023-03-09T20:52:37.177" v="1992" actId="478"/>
          <ac:cxnSpMkLst>
            <pc:docMk/>
            <pc:sldMk cId="3894153947" sldId="308"/>
            <ac:cxnSpMk id="47" creationId="{29A70EFF-4253-EF14-FC5D-5CD01A249B8F}"/>
          </ac:cxnSpMkLst>
        </pc:cxnChg>
        <pc:cxnChg chg="del">
          <ac:chgData name="marlinbar@alum.us.es" userId="219ee373-b6ac-41fd-844b-0d2865f08a10" providerId="ADAL" clId="{F91AEDE2-0EBC-40E2-A5CC-B74A90A1BDE5}" dt="2023-03-09T20:52:37.177" v="1992" actId="478"/>
          <ac:cxnSpMkLst>
            <pc:docMk/>
            <pc:sldMk cId="3894153947" sldId="308"/>
            <ac:cxnSpMk id="49" creationId="{D4B862FA-72AC-E9C5-9A16-9875D0929C3F}"/>
          </ac:cxnSpMkLst>
        </pc:cxnChg>
      </pc:sldChg>
      <pc:sldChg chg="addSp delSp modSp add mod">
        <pc:chgData name="marlinbar@alum.us.es" userId="219ee373-b6ac-41fd-844b-0d2865f08a10" providerId="ADAL" clId="{F91AEDE2-0EBC-40E2-A5CC-B74A90A1BDE5}" dt="2023-03-10T12:32:55.143" v="5786" actId="1076"/>
        <pc:sldMkLst>
          <pc:docMk/>
          <pc:sldMk cId="323629886" sldId="309"/>
        </pc:sldMkLst>
        <pc:spChg chg="del">
          <ac:chgData name="marlinbar@alum.us.es" userId="219ee373-b6ac-41fd-844b-0d2865f08a10" providerId="ADAL" clId="{F91AEDE2-0EBC-40E2-A5CC-B74A90A1BDE5}" dt="2023-03-09T21:42:53.698" v="3083" actId="478"/>
          <ac:spMkLst>
            <pc:docMk/>
            <pc:sldMk cId="323629886" sldId="309"/>
            <ac:spMk id="2" creationId="{168339A1-D1C2-17AD-02F8-77295B0B44F9}"/>
          </ac:spMkLst>
        </pc:spChg>
        <pc:spChg chg="del">
          <ac:chgData name="marlinbar@alum.us.es" userId="219ee373-b6ac-41fd-844b-0d2865f08a10" providerId="ADAL" clId="{F91AEDE2-0EBC-40E2-A5CC-B74A90A1BDE5}" dt="2023-03-09T21:24:17.803" v="2750" actId="478"/>
          <ac:spMkLst>
            <pc:docMk/>
            <pc:sldMk cId="323629886" sldId="309"/>
            <ac:spMk id="8" creationId="{7ABB06C4-A66C-7C3A-2603-98FCFDC289DC}"/>
          </ac:spMkLst>
        </pc:spChg>
        <pc:spChg chg="add del mod">
          <ac:chgData name="marlinbar@alum.us.es" userId="219ee373-b6ac-41fd-844b-0d2865f08a10" providerId="ADAL" clId="{F91AEDE2-0EBC-40E2-A5CC-B74A90A1BDE5}" dt="2023-03-10T12:32:38.711" v="5780" actId="478"/>
          <ac:spMkLst>
            <pc:docMk/>
            <pc:sldMk cId="323629886" sldId="309"/>
            <ac:spMk id="8" creationId="{D37FB2D2-023A-F739-3CE6-373DBA6A545A}"/>
          </ac:spMkLst>
        </pc:spChg>
        <pc:spChg chg="del">
          <ac:chgData name="marlinbar@alum.us.es" userId="219ee373-b6ac-41fd-844b-0d2865f08a10" providerId="ADAL" clId="{F91AEDE2-0EBC-40E2-A5CC-B74A90A1BDE5}" dt="2023-03-09T21:24:17.139" v="2749" actId="478"/>
          <ac:spMkLst>
            <pc:docMk/>
            <pc:sldMk cId="323629886" sldId="309"/>
            <ac:spMk id="9" creationId="{17F0CAEF-1194-DDB5-3361-4E15CDC509A1}"/>
          </ac:spMkLst>
        </pc:spChg>
        <pc:spChg chg="add mod">
          <ac:chgData name="marlinbar@alum.us.es" userId="219ee373-b6ac-41fd-844b-0d2865f08a10" providerId="ADAL" clId="{F91AEDE2-0EBC-40E2-A5CC-B74A90A1BDE5}" dt="2023-03-10T12:32:48.726" v="5783" actId="1076"/>
          <ac:spMkLst>
            <pc:docMk/>
            <pc:sldMk cId="323629886" sldId="309"/>
            <ac:spMk id="10" creationId="{72BB362C-76A8-AAFB-9925-CBBB6DBB15BD}"/>
          </ac:spMkLst>
        </pc:spChg>
        <pc:spChg chg="add del mod">
          <ac:chgData name="marlinbar@alum.us.es" userId="219ee373-b6ac-41fd-844b-0d2865f08a10" providerId="ADAL" clId="{F91AEDE2-0EBC-40E2-A5CC-B74A90A1BDE5}" dt="2023-03-09T21:30:28.924" v="2884" actId="478"/>
          <ac:spMkLst>
            <pc:docMk/>
            <pc:sldMk cId="323629886" sldId="309"/>
            <ac:spMk id="11" creationId="{89978866-032C-2C91-0FED-0A79E0736F3A}"/>
          </ac:spMkLst>
        </pc:spChg>
        <pc:spChg chg="add mod">
          <ac:chgData name="marlinbar@alum.us.es" userId="219ee373-b6ac-41fd-844b-0d2865f08a10" providerId="ADAL" clId="{F91AEDE2-0EBC-40E2-A5CC-B74A90A1BDE5}" dt="2023-03-10T12:32:48.726" v="5783" actId="1076"/>
          <ac:spMkLst>
            <pc:docMk/>
            <pc:sldMk cId="323629886" sldId="309"/>
            <ac:spMk id="12" creationId="{FEBA9B20-38B0-7E91-FDEC-18E1EE993849}"/>
          </ac:spMkLst>
        </pc:spChg>
        <pc:spChg chg="add del mod">
          <ac:chgData name="marlinbar@alum.us.es" userId="219ee373-b6ac-41fd-844b-0d2865f08a10" providerId="ADAL" clId="{F91AEDE2-0EBC-40E2-A5CC-B74A90A1BDE5}" dt="2023-03-09T21:26:52.417" v="2863" actId="478"/>
          <ac:spMkLst>
            <pc:docMk/>
            <pc:sldMk cId="323629886" sldId="309"/>
            <ac:spMk id="13" creationId="{559E75FB-FC6C-6403-71F9-A024777E26AA}"/>
          </ac:spMkLst>
        </pc:spChg>
        <pc:spChg chg="add del mod">
          <ac:chgData name="marlinbar@alum.us.es" userId="219ee373-b6ac-41fd-844b-0d2865f08a10" providerId="ADAL" clId="{F91AEDE2-0EBC-40E2-A5CC-B74A90A1BDE5}" dt="2023-03-09T21:26:52.417" v="2863" actId="478"/>
          <ac:spMkLst>
            <pc:docMk/>
            <pc:sldMk cId="323629886" sldId="309"/>
            <ac:spMk id="14" creationId="{C6566A50-145B-34A1-E6F7-A5FBE056242C}"/>
          </ac:spMkLst>
        </pc:spChg>
        <pc:spChg chg="add del mod">
          <ac:chgData name="marlinbar@alum.us.es" userId="219ee373-b6ac-41fd-844b-0d2865f08a10" providerId="ADAL" clId="{F91AEDE2-0EBC-40E2-A5CC-B74A90A1BDE5}" dt="2023-03-09T21:26:52.417" v="2863" actId="478"/>
          <ac:spMkLst>
            <pc:docMk/>
            <pc:sldMk cId="323629886" sldId="309"/>
            <ac:spMk id="15" creationId="{2DFCEB36-A516-1109-19D0-69A514288B1F}"/>
          </ac:spMkLst>
        </pc:spChg>
        <pc:spChg chg="add del mod">
          <ac:chgData name="marlinbar@alum.us.es" userId="219ee373-b6ac-41fd-844b-0d2865f08a10" providerId="ADAL" clId="{F91AEDE2-0EBC-40E2-A5CC-B74A90A1BDE5}" dt="2023-03-09T21:24:19.511" v="2751" actId="478"/>
          <ac:spMkLst>
            <pc:docMk/>
            <pc:sldMk cId="323629886" sldId="309"/>
            <ac:spMk id="16" creationId="{E7B4BD2D-9E7D-2556-4F0C-4812D016ADC9}"/>
          </ac:spMkLst>
        </pc:spChg>
        <pc:spChg chg="add mod">
          <ac:chgData name="marlinbar@alum.us.es" userId="219ee373-b6ac-41fd-844b-0d2865f08a10" providerId="ADAL" clId="{F91AEDE2-0EBC-40E2-A5CC-B74A90A1BDE5}" dt="2023-03-09T21:24:20.138" v="2752"/>
          <ac:spMkLst>
            <pc:docMk/>
            <pc:sldMk cId="323629886" sldId="309"/>
            <ac:spMk id="17" creationId="{9C477037-7EB8-A442-19A1-7F5D4C83C2AF}"/>
          </ac:spMkLst>
        </pc:spChg>
        <pc:spChg chg="add mod">
          <ac:chgData name="marlinbar@alum.us.es" userId="219ee373-b6ac-41fd-844b-0d2865f08a10" providerId="ADAL" clId="{F91AEDE2-0EBC-40E2-A5CC-B74A90A1BDE5}" dt="2023-03-10T12:32:51.177" v="5784" actId="1076"/>
          <ac:spMkLst>
            <pc:docMk/>
            <pc:sldMk cId="323629886" sldId="309"/>
            <ac:spMk id="20" creationId="{7EF2A4C4-4BAE-0337-DAE9-6971F0EED764}"/>
          </ac:spMkLst>
        </pc:spChg>
        <pc:spChg chg="add mod ord">
          <ac:chgData name="marlinbar@alum.us.es" userId="219ee373-b6ac-41fd-844b-0d2865f08a10" providerId="ADAL" clId="{F91AEDE2-0EBC-40E2-A5CC-B74A90A1BDE5}" dt="2023-03-09T21:42:57.606" v="3085" actId="167"/>
          <ac:spMkLst>
            <pc:docMk/>
            <pc:sldMk cId="323629886" sldId="309"/>
            <ac:spMk id="25" creationId="{969B5B01-69C8-6568-2330-32032CC46BD3}"/>
          </ac:spMkLst>
        </pc:spChg>
        <pc:spChg chg="del">
          <ac:chgData name="marlinbar@alum.us.es" userId="219ee373-b6ac-41fd-844b-0d2865f08a10" providerId="ADAL" clId="{F91AEDE2-0EBC-40E2-A5CC-B74A90A1BDE5}" dt="2023-03-09T18:18:58.710" v="1825" actId="478"/>
          <ac:spMkLst>
            <pc:docMk/>
            <pc:sldMk cId="323629886" sldId="309"/>
            <ac:spMk id="38" creationId="{C32F3AFE-8441-4494-8C59-D090387753AD}"/>
          </ac:spMkLst>
        </pc:spChg>
        <pc:spChg chg="del">
          <ac:chgData name="marlinbar@alum.us.es" userId="219ee373-b6ac-41fd-844b-0d2865f08a10" providerId="ADAL" clId="{F91AEDE2-0EBC-40E2-A5CC-B74A90A1BDE5}" dt="2023-03-09T18:18:58.710" v="1825" actId="478"/>
          <ac:spMkLst>
            <pc:docMk/>
            <pc:sldMk cId="323629886" sldId="309"/>
            <ac:spMk id="50" creationId="{8EC6A778-E92D-CB75-236A-CAEB736C3817}"/>
          </ac:spMkLst>
        </pc:spChg>
        <pc:spChg chg="del">
          <ac:chgData name="marlinbar@alum.us.es" userId="219ee373-b6ac-41fd-844b-0d2865f08a10" providerId="ADAL" clId="{F91AEDE2-0EBC-40E2-A5CC-B74A90A1BDE5}" dt="2023-03-09T18:18:58.710" v="1825" actId="478"/>
          <ac:spMkLst>
            <pc:docMk/>
            <pc:sldMk cId="323629886" sldId="309"/>
            <ac:spMk id="51" creationId="{EE90CCD7-5BFA-94E5-C294-516677E0A41D}"/>
          </ac:spMkLst>
        </pc:spChg>
        <pc:spChg chg="del">
          <ac:chgData name="marlinbar@alum.us.es" userId="219ee373-b6ac-41fd-844b-0d2865f08a10" providerId="ADAL" clId="{F91AEDE2-0EBC-40E2-A5CC-B74A90A1BDE5}" dt="2023-03-09T18:18:58.710" v="1825" actId="478"/>
          <ac:spMkLst>
            <pc:docMk/>
            <pc:sldMk cId="323629886" sldId="309"/>
            <ac:spMk id="52" creationId="{4A1E7808-DBC1-39C0-BD90-69196778E667}"/>
          </ac:spMkLst>
        </pc:spChg>
        <pc:spChg chg="del">
          <ac:chgData name="marlinbar@alum.us.es" userId="219ee373-b6ac-41fd-844b-0d2865f08a10" providerId="ADAL" clId="{F91AEDE2-0EBC-40E2-A5CC-B74A90A1BDE5}" dt="2023-03-09T18:18:58.710" v="1825" actId="478"/>
          <ac:spMkLst>
            <pc:docMk/>
            <pc:sldMk cId="323629886" sldId="309"/>
            <ac:spMk id="54" creationId="{0000C055-8F8E-6ED4-B4C4-0209ABFFD33A}"/>
          </ac:spMkLst>
        </pc:spChg>
        <pc:spChg chg="del">
          <ac:chgData name="marlinbar@alum.us.es" userId="219ee373-b6ac-41fd-844b-0d2865f08a10" providerId="ADAL" clId="{F91AEDE2-0EBC-40E2-A5CC-B74A90A1BDE5}" dt="2023-03-10T12:32:35.898" v="5779" actId="478"/>
          <ac:spMkLst>
            <pc:docMk/>
            <pc:sldMk cId="323629886" sldId="309"/>
            <ac:spMk id="3030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10T12:32:33.828" v="5778" actId="478"/>
          <ac:spMkLst>
            <pc:docMk/>
            <pc:sldMk cId="323629886" sldId="309"/>
            <ac:spMk id="3042" creationId="{00000000-0000-0000-0000-000000000000}"/>
          </ac:spMkLst>
        </pc:spChg>
        <pc:grpChg chg="del">
          <ac:chgData name="marlinbar@alum.us.es" userId="219ee373-b6ac-41fd-844b-0d2865f08a10" providerId="ADAL" clId="{F91AEDE2-0EBC-40E2-A5CC-B74A90A1BDE5}" dt="2023-03-09T18:18:58.710" v="1825" actId="478"/>
          <ac:grpSpMkLst>
            <pc:docMk/>
            <pc:sldMk cId="323629886" sldId="309"/>
            <ac:grpSpMk id="29" creationId="{852AD8A9-FD60-ACB8-ABA4-0654738A5437}"/>
          </ac:grpSpMkLst>
        </pc:grpChg>
        <pc:picChg chg="add mod">
          <ac:chgData name="marlinbar@alum.us.es" userId="219ee373-b6ac-41fd-844b-0d2865f08a10" providerId="ADAL" clId="{F91AEDE2-0EBC-40E2-A5CC-B74A90A1BDE5}" dt="2023-03-09T21:24:20.138" v="2752"/>
          <ac:picMkLst>
            <pc:docMk/>
            <pc:sldMk cId="323629886" sldId="309"/>
            <ac:picMk id="18" creationId="{7BBB0020-6064-99F7-A148-1B7462861501}"/>
          </ac:picMkLst>
        </pc:picChg>
        <pc:picChg chg="add del mod">
          <ac:chgData name="marlinbar@alum.us.es" userId="219ee373-b6ac-41fd-844b-0d2865f08a10" providerId="ADAL" clId="{F91AEDE2-0EBC-40E2-A5CC-B74A90A1BDE5}" dt="2023-03-09T21:33:59.802" v="2991" actId="478"/>
          <ac:picMkLst>
            <pc:docMk/>
            <pc:sldMk cId="323629886" sldId="309"/>
            <ac:picMk id="21" creationId="{53FD103E-F1EC-21CD-08A5-C7549CA6F743}"/>
          </ac:picMkLst>
        </pc:picChg>
        <pc:picChg chg="add del mod">
          <ac:chgData name="marlinbar@alum.us.es" userId="219ee373-b6ac-41fd-844b-0d2865f08a10" providerId="ADAL" clId="{F91AEDE2-0EBC-40E2-A5CC-B74A90A1BDE5}" dt="2023-03-09T21:37:44.169" v="3024" actId="478"/>
          <ac:picMkLst>
            <pc:docMk/>
            <pc:sldMk cId="323629886" sldId="309"/>
            <ac:picMk id="22" creationId="{E913112B-2C09-9FA5-5E40-5E7458678A67}"/>
          </ac:picMkLst>
        </pc:picChg>
        <pc:picChg chg="add del mod">
          <ac:chgData name="marlinbar@alum.us.es" userId="219ee373-b6ac-41fd-844b-0d2865f08a10" providerId="ADAL" clId="{F91AEDE2-0EBC-40E2-A5CC-B74A90A1BDE5}" dt="2023-03-09T21:38:27.406" v="3032" actId="478"/>
          <ac:picMkLst>
            <pc:docMk/>
            <pc:sldMk cId="323629886" sldId="309"/>
            <ac:picMk id="23" creationId="{44F75162-E983-BB15-FCC7-369EAB9CD3A8}"/>
          </ac:picMkLst>
        </pc:picChg>
        <pc:picChg chg="add del mod">
          <ac:chgData name="marlinbar@alum.us.es" userId="219ee373-b6ac-41fd-844b-0d2865f08a10" providerId="ADAL" clId="{F91AEDE2-0EBC-40E2-A5CC-B74A90A1BDE5}" dt="2023-03-09T21:38:25.638" v="3031" actId="478"/>
          <ac:picMkLst>
            <pc:docMk/>
            <pc:sldMk cId="323629886" sldId="309"/>
            <ac:picMk id="24" creationId="{3A73B57C-E9DF-AEF8-8692-87C75C8CB8E1}"/>
          </ac:picMkLst>
        </pc:picChg>
        <pc:picChg chg="add del mod">
          <ac:chgData name="marlinbar@alum.us.es" userId="219ee373-b6ac-41fd-844b-0d2865f08a10" providerId="ADAL" clId="{F91AEDE2-0EBC-40E2-A5CC-B74A90A1BDE5}" dt="2023-03-09T21:31:39.544" v="2978" actId="478"/>
          <ac:picMkLst>
            <pc:docMk/>
            <pc:sldMk cId="323629886" sldId="309"/>
            <ac:picMk id="2050" creationId="{8BA7909A-B877-55CD-E0D2-37F991749153}"/>
          </ac:picMkLst>
        </pc:picChg>
        <pc:picChg chg="add del mod">
          <ac:chgData name="marlinbar@alum.us.es" userId="219ee373-b6ac-41fd-844b-0d2865f08a10" providerId="ADAL" clId="{F91AEDE2-0EBC-40E2-A5CC-B74A90A1BDE5}" dt="2023-03-09T21:34:00.977" v="2992" actId="478"/>
          <ac:picMkLst>
            <pc:docMk/>
            <pc:sldMk cId="323629886" sldId="309"/>
            <ac:picMk id="2052" creationId="{01F61B7E-A239-6E0C-99E8-4AFEAA2056F8}"/>
          </ac:picMkLst>
        </pc:picChg>
        <pc:picChg chg="add mod">
          <ac:chgData name="marlinbar@alum.us.es" userId="219ee373-b6ac-41fd-844b-0d2865f08a10" providerId="ADAL" clId="{F91AEDE2-0EBC-40E2-A5CC-B74A90A1BDE5}" dt="2023-03-10T12:32:52.694" v="5785" actId="1076"/>
          <ac:picMkLst>
            <pc:docMk/>
            <pc:sldMk cId="323629886" sldId="309"/>
            <ac:picMk id="2054" creationId="{14C2F0B3-7EB8-6A3D-2B4B-09E6C63755C1}"/>
          </ac:picMkLst>
        </pc:picChg>
        <pc:picChg chg="add mod">
          <ac:chgData name="marlinbar@alum.us.es" userId="219ee373-b6ac-41fd-844b-0d2865f08a10" providerId="ADAL" clId="{F91AEDE2-0EBC-40E2-A5CC-B74A90A1BDE5}" dt="2023-03-09T21:39:13.965" v="3038" actId="1076"/>
          <ac:picMkLst>
            <pc:docMk/>
            <pc:sldMk cId="323629886" sldId="309"/>
            <ac:picMk id="2056" creationId="{3C89A21B-F78A-4199-4B26-FB9DA4B4609E}"/>
          </ac:picMkLst>
        </pc:picChg>
        <pc:picChg chg="add del mod">
          <ac:chgData name="marlinbar@alum.us.es" userId="219ee373-b6ac-41fd-844b-0d2865f08a10" providerId="ADAL" clId="{F91AEDE2-0EBC-40E2-A5CC-B74A90A1BDE5}" dt="2023-03-09T21:35:59.687" v="3010" actId="478"/>
          <ac:picMkLst>
            <pc:docMk/>
            <pc:sldMk cId="323629886" sldId="309"/>
            <ac:picMk id="2058" creationId="{10A92236-90CF-CF5D-EA27-F1AC13D476E4}"/>
          </ac:picMkLst>
        </pc:picChg>
        <pc:picChg chg="add mod">
          <ac:chgData name="marlinbar@alum.us.es" userId="219ee373-b6ac-41fd-844b-0d2865f08a10" providerId="ADAL" clId="{F91AEDE2-0EBC-40E2-A5CC-B74A90A1BDE5}" dt="2023-03-09T21:39:13.965" v="3038" actId="1076"/>
          <ac:picMkLst>
            <pc:docMk/>
            <pc:sldMk cId="323629886" sldId="309"/>
            <ac:picMk id="2060" creationId="{CCC7B6B9-E260-F400-23FB-4D8CBAD4B57E}"/>
          </ac:picMkLst>
        </pc:picChg>
        <pc:picChg chg="add mod">
          <ac:chgData name="marlinbar@alum.us.es" userId="219ee373-b6ac-41fd-844b-0d2865f08a10" providerId="ADAL" clId="{F91AEDE2-0EBC-40E2-A5CC-B74A90A1BDE5}" dt="2023-03-10T12:32:55.143" v="5786" actId="1076"/>
          <ac:picMkLst>
            <pc:docMk/>
            <pc:sldMk cId="323629886" sldId="309"/>
            <ac:picMk id="2062" creationId="{800FDA05-E81B-F474-058A-6E0175CD1287}"/>
          </ac:picMkLst>
        </pc:picChg>
        <pc:cxnChg chg="del">
          <ac:chgData name="marlinbar@alum.us.es" userId="219ee373-b6ac-41fd-844b-0d2865f08a10" providerId="ADAL" clId="{F91AEDE2-0EBC-40E2-A5CC-B74A90A1BDE5}" dt="2023-03-09T18:18:58.710" v="1825" actId="478"/>
          <ac:cxnSpMkLst>
            <pc:docMk/>
            <pc:sldMk cId="323629886" sldId="309"/>
            <ac:cxnSpMk id="35" creationId="{FABD6A89-446F-E967-C730-FD95EA228715}"/>
          </ac:cxnSpMkLst>
        </pc:cxnChg>
        <pc:cxnChg chg="del">
          <ac:chgData name="marlinbar@alum.us.es" userId="219ee373-b6ac-41fd-844b-0d2865f08a10" providerId="ADAL" clId="{F91AEDE2-0EBC-40E2-A5CC-B74A90A1BDE5}" dt="2023-03-09T18:18:58.710" v="1825" actId="478"/>
          <ac:cxnSpMkLst>
            <pc:docMk/>
            <pc:sldMk cId="323629886" sldId="309"/>
            <ac:cxnSpMk id="36" creationId="{849A0B73-3892-19DD-0C79-56F7C01CB755}"/>
          </ac:cxnSpMkLst>
        </pc:cxnChg>
        <pc:cxnChg chg="del">
          <ac:chgData name="marlinbar@alum.us.es" userId="219ee373-b6ac-41fd-844b-0d2865f08a10" providerId="ADAL" clId="{F91AEDE2-0EBC-40E2-A5CC-B74A90A1BDE5}" dt="2023-03-09T18:18:58.710" v="1825" actId="478"/>
          <ac:cxnSpMkLst>
            <pc:docMk/>
            <pc:sldMk cId="323629886" sldId="309"/>
            <ac:cxnSpMk id="46" creationId="{F79FBC62-4B73-9F34-6652-945C6F5F750B}"/>
          </ac:cxnSpMkLst>
        </pc:cxnChg>
        <pc:cxnChg chg="del">
          <ac:chgData name="marlinbar@alum.us.es" userId="219ee373-b6ac-41fd-844b-0d2865f08a10" providerId="ADAL" clId="{F91AEDE2-0EBC-40E2-A5CC-B74A90A1BDE5}" dt="2023-03-09T18:18:58.710" v="1825" actId="478"/>
          <ac:cxnSpMkLst>
            <pc:docMk/>
            <pc:sldMk cId="323629886" sldId="309"/>
            <ac:cxnSpMk id="47" creationId="{29A70EFF-4253-EF14-FC5D-5CD01A249B8F}"/>
          </ac:cxnSpMkLst>
        </pc:cxnChg>
        <pc:cxnChg chg="del">
          <ac:chgData name="marlinbar@alum.us.es" userId="219ee373-b6ac-41fd-844b-0d2865f08a10" providerId="ADAL" clId="{F91AEDE2-0EBC-40E2-A5CC-B74A90A1BDE5}" dt="2023-03-09T18:18:58.710" v="1825" actId="478"/>
          <ac:cxnSpMkLst>
            <pc:docMk/>
            <pc:sldMk cId="323629886" sldId="309"/>
            <ac:cxnSpMk id="49" creationId="{D4B862FA-72AC-E9C5-9A16-9875D0929C3F}"/>
          </ac:cxnSpMkLst>
        </pc:cxnChg>
      </pc:sldChg>
      <pc:sldChg chg="addSp delSp modSp add mod">
        <pc:chgData name="marlinbar@alum.us.es" userId="219ee373-b6ac-41fd-844b-0d2865f08a10" providerId="ADAL" clId="{F91AEDE2-0EBC-40E2-A5CC-B74A90A1BDE5}" dt="2023-03-10T12:38:04.112" v="5788"/>
        <pc:sldMkLst>
          <pc:docMk/>
          <pc:sldMk cId="145334175" sldId="310"/>
        </pc:sldMkLst>
        <pc:spChg chg="del">
          <ac:chgData name="marlinbar@alum.us.es" userId="219ee373-b6ac-41fd-844b-0d2865f08a10" providerId="ADAL" clId="{F91AEDE2-0EBC-40E2-A5CC-B74A90A1BDE5}" dt="2023-03-09T21:42:20.764" v="3070" actId="478"/>
          <ac:spMkLst>
            <pc:docMk/>
            <pc:sldMk cId="145334175" sldId="310"/>
            <ac:spMk id="3" creationId="{31B7D662-6604-B37F-F360-E97ECEAAC413}"/>
          </ac:spMkLst>
        </pc:spChg>
        <pc:spChg chg="add mod">
          <ac:chgData name="marlinbar@alum.us.es" userId="219ee373-b6ac-41fd-844b-0d2865f08a10" providerId="ADAL" clId="{F91AEDE2-0EBC-40E2-A5CC-B74A90A1BDE5}" dt="2023-03-09T21:23:45.327" v="2736"/>
          <ac:spMkLst>
            <pc:docMk/>
            <pc:sldMk cId="145334175" sldId="310"/>
            <ac:spMk id="4" creationId="{D254D3B2-F1B2-405C-A307-BE2967E8236A}"/>
          </ac:spMkLst>
        </pc:spChg>
        <pc:spChg chg="add mod ord">
          <ac:chgData name="marlinbar@alum.us.es" userId="219ee373-b6ac-41fd-844b-0d2865f08a10" providerId="ADAL" clId="{F91AEDE2-0EBC-40E2-A5CC-B74A90A1BDE5}" dt="2023-03-09T21:42:24.298" v="3072" actId="167"/>
          <ac:spMkLst>
            <pc:docMk/>
            <pc:sldMk cId="145334175" sldId="310"/>
            <ac:spMk id="6" creationId="{131D6FD1-0942-5A07-E191-15EBA880BB30}"/>
          </ac:spMkLst>
        </pc:spChg>
        <pc:spChg chg="del">
          <ac:chgData name="marlinbar@alum.us.es" userId="219ee373-b6ac-41fd-844b-0d2865f08a10" providerId="ADAL" clId="{F91AEDE2-0EBC-40E2-A5CC-B74A90A1BDE5}" dt="2023-03-09T21:23:44.744" v="2735" actId="478"/>
          <ac:spMkLst>
            <pc:docMk/>
            <pc:sldMk cId="145334175" sldId="310"/>
            <ac:spMk id="24" creationId="{91727634-6996-06A0-E2E7-E81955CE21C2}"/>
          </ac:spMkLst>
        </pc:spChg>
        <pc:spChg chg="del mod">
          <ac:chgData name="marlinbar@alum.us.es" userId="219ee373-b6ac-41fd-844b-0d2865f08a10" providerId="ADAL" clId="{F91AEDE2-0EBC-40E2-A5CC-B74A90A1BDE5}" dt="2023-03-09T21:23:42.468" v="2734" actId="478"/>
          <ac:spMkLst>
            <pc:docMk/>
            <pc:sldMk cId="145334175" sldId="310"/>
            <ac:spMk id="32" creationId="{C9F8C28A-654F-8E6E-F0A8-809CEEFF41F0}"/>
          </ac:spMkLst>
        </pc:spChg>
        <pc:spChg chg="del">
          <ac:chgData name="marlinbar@alum.us.es" userId="219ee373-b6ac-41fd-844b-0d2865f08a10" providerId="ADAL" clId="{F91AEDE2-0EBC-40E2-A5CC-B74A90A1BDE5}" dt="2023-03-09T21:23:41.611" v="2732" actId="478"/>
          <ac:spMkLst>
            <pc:docMk/>
            <pc:sldMk cId="145334175" sldId="310"/>
            <ac:spMk id="33" creationId="{FA9EEF00-E6E4-0C60-5D18-53BF86BAC17A}"/>
          </ac:spMkLst>
        </pc:spChg>
        <pc:spChg chg="del">
          <ac:chgData name="marlinbar@alum.us.es" userId="219ee373-b6ac-41fd-844b-0d2865f08a10" providerId="ADAL" clId="{F91AEDE2-0EBC-40E2-A5CC-B74A90A1BDE5}" dt="2023-03-09T21:23:39.971" v="2731" actId="478"/>
          <ac:spMkLst>
            <pc:docMk/>
            <pc:sldMk cId="145334175" sldId="310"/>
            <ac:spMk id="34" creationId="{4AAEBD9B-4BAA-3931-B572-D6622B303FF7}"/>
          </ac:spMkLst>
        </pc:spChg>
        <pc:spChg chg="mod">
          <ac:chgData name="marlinbar@alum.us.es" userId="219ee373-b6ac-41fd-844b-0d2865f08a10" providerId="ADAL" clId="{F91AEDE2-0EBC-40E2-A5CC-B74A90A1BDE5}" dt="2023-03-10T12:30:44.714" v="5777" actId="13926"/>
          <ac:spMkLst>
            <pc:docMk/>
            <pc:sldMk cId="145334175" sldId="310"/>
            <ac:spMk id="35" creationId="{FE194947-B5CA-C6AF-FCAA-D83096169465}"/>
          </ac:spMkLst>
        </pc:spChg>
        <pc:picChg chg="add mod">
          <ac:chgData name="marlinbar@alum.us.es" userId="219ee373-b6ac-41fd-844b-0d2865f08a10" providerId="ADAL" clId="{F91AEDE2-0EBC-40E2-A5CC-B74A90A1BDE5}" dt="2023-03-09T18:29:05.892" v="1839"/>
          <ac:picMkLst>
            <pc:docMk/>
            <pc:sldMk cId="145334175" sldId="310"/>
            <ac:picMk id="2" creationId="{807C7408-1A5E-9EE4-2961-005FA287D6AE}"/>
          </ac:picMkLst>
        </pc:picChg>
        <pc:picChg chg="add mod">
          <ac:chgData name="marlinbar@alum.us.es" userId="219ee373-b6ac-41fd-844b-0d2865f08a10" providerId="ADAL" clId="{F91AEDE2-0EBC-40E2-A5CC-B74A90A1BDE5}" dt="2023-03-09T21:23:45.327" v="2736"/>
          <ac:picMkLst>
            <pc:docMk/>
            <pc:sldMk cId="145334175" sldId="310"/>
            <ac:picMk id="5" creationId="{4409C1C2-20E6-497E-1076-C77356752BC7}"/>
          </ac:picMkLst>
        </pc:picChg>
        <pc:picChg chg="add del mod">
          <ac:chgData name="marlinbar@alum.us.es" userId="219ee373-b6ac-41fd-844b-0d2865f08a10" providerId="ADAL" clId="{F91AEDE2-0EBC-40E2-A5CC-B74A90A1BDE5}" dt="2023-03-10T12:38:04.112" v="5788"/>
          <ac:picMkLst>
            <pc:docMk/>
            <pc:sldMk cId="145334175" sldId="310"/>
            <ac:picMk id="11" creationId="{2D2E85A9-5C7E-C35D-9EFB-B96911045ABE}"/>
          </ac:picMkLst>
        </pc:picChg>
        <pc:picChg chg="add del mod">
          <ac:chgData name="marlinbar@alum.us.es" userId="219ee373-b6ac-41fd-844b-0d2865f08a10" providerId="ADAL" clId="{F91AEDE2-0EBC-40E2-A5CC-B74A90A1BDE5}" dt="2023-03-09T22:51:05.076" v="4040" actId="478"/>
          <ac:picMkLst>
            <pc:docMk/>
            <pc:sldMk cId="145334175" sldId="310"/>
            <ac:picMk id="10242" creationId="{A6B7B6CD-A3F9-1D53-732A-2E39282F1246}"/>
          </ac:picMkLst>
        </pc:picChg>
        <pc:picChg chg="add del mod">
          <ac:chgData name="marlinbar@alum.us.es" userId="219ee373-b6ac-41fd-844b-0d2865f08a10" providerId="ADAL" clId="{F91AEDE2-0EBC-40E2-A5CC-B74A90A1BDE5}" dt="2023-03-09T22:53:05.415" v="4044" actId="478"/>
          <ac:picMkLst>
            <pc:docMk/>
            <pc:sldMk cId="145334175" sldId="310"/>
            <ac:picMk id="10244" creationId="{AA3F22BA-435B-109F-0EFD-05BB02E47FFD}"/>
          </ac:picMkLst>
        </pc:picChg>
        <pc:picChg chg="add mod">
          <ac:chgData name="marlinbar@alum.us.es" userId="219ee373-b6ac-41fd-844b-0d2865f08a10" providerId="ADAL" clId="{F91AEDE2-0EBC-40E2-A5CC-B74A90A1BDE5}" dt="2023-03-09T22:56:17.469" v="4063" actId="1076"/>
          <ac:picMkLst>
            <pc:docMk/>
            <pc:sldMk cId="145334175" sldId="310"/>
            <ac:picMk id="10246" creationId="{879D8ABC-9C1B-F178-6427-8BF73044F582}"/>
          </ac:picMkLst>
        </pc:picChg>
        <pc:picChg chg="add del mod">
          <ac:chgData name="marlinbar@alum.us.es" userId="219ee373-b6ac-41fd-844b-0d2865f08a10" providerId="ADAL" clId="{F91AEDE2-0EBC-40E2-A5CC-B74A90A1BDE5}" dt="2023-03-09T22:55:14.213" v="4056" actId="478"/>
          <ac:picMkLst>
            <pc:docMk/>
            <pc:sldMk cId="145334175" sldId="310"/>
            <ac:picMk id="10248" creationId="{15F1D06E-2D28-F8D5-01DC-E03B7BAC407D}"/>
          </ac:picMkLst>
        </pc:picChg>
        <pc:picChg chg="add del mod">
          <ac:chgData name="marlinbar@alum.us.es" userId="219ee373-b6ac-41fd-844b-0d2865f08a10" providerId="ADAL" clId="{F91AEDE2-0EBC-40E2-A5CC-B74A90A1BDE5}" dt="2023-03-09T22:56:12.614" v="4061" actId="478"/>
          <ac:picMkLst>
            <pc:docMk/>
            <pc:sldMk cId="145334175" sldId="310"/>
            <ac:picMk id="10250" creationId="{DA3124A1-33DE-0824-A1C8-B90296698E56}"/>
          </ac:picMkLst>
        </pc:picChg>
        <pc:cxnChg chg="add del mod">
          <ac:chgData name="marlinbar@alum.us.es" userId="219ee373-b6ac-41fd-844b-0d2865f08a10" providerId="ADAL" clId="{F91AEDE2-0EBC-40E2-A5CC-B74A90A1BDE5}" dt="2023-03-10T12:30:11.135" v="5773" actId="478"/>
          <ac:cxnSpMkLst>
            <pc:docMk/>
            <pc:sldMk cId="145334175" sldId="310"/>
            <ac:cxnSpMk id="7" creationId="{402FCD41-89C0-A915-1121-34814A3C7E6D}"/>
          </ac:cxnSpMkLst>
        </pc:cxnChg>
      </pc:sldChg>
      <pc:sldChg chg="add del">
        <pc:chgData name="marlinbar@alum.us.es" userId="219ee373-b6ac-41fd-844b-0d2865f08a10" providerId="ADAL" clId="{F91AEDE2-0EBC-40E2-A5CC-B74A90A1BDE5}" dt="2023-03-09T18:27:37.965" v="1829" actId="2696"/>
        <pc:sldMkLst>
          <pc:docMk/>
          <pc:sldMk cId="1116518012" sldId="310"/>
        </pc:sldMkLst>
      </pc:sldChg>
      <pc:sldChg chg="addSp delSp modSp mod">
        <pc:chgData name="marlinbar@alum.us.es" userId="219ee373-b6ac-41fd-844b-0d2865f08a10" providerId="ADAL" clId="{F91AEDE2-0EBC-40E2-A5CC-B74A90A1BDE5}" dt="2023-03-10T01:12:47.348" v="5122" actId="1076"/>
        <pc:sldMkLst>
          <pc:docMk/>
          <pc:sldMk cId="4020160481" sldId="311"/>
        </pc:sldMkLst>
        <pc:spChg chg="mod">
          <ac:chgData name="marlinbar@alum.us.es" userId="219ee373-b6ac-41fd-844b-0d2865f08a10" providerId="ADAL" clId="{F91AEDE2-0EBC-40E2-A5CC-B74A90A1BDE5}" dt="2023-03-09T22:09:03.695" v="3583" actId="1076"/>
          <ac:spMkLst>
            <pc:docMk/>
            <pc:sldMk cId="4020160481" sldId="311"/>
            <ac:spMk id="10" creationId="{72BB362C-76A8-AAFB-9925-CBBB6DBB15BD}"/>
          </ac:spMkLst>
        </pc:spChg>
        <pc:spChg chg="mod">
          <ac:chgData name="marlinbar@alum.us.es" userId="219ee373-b6ac-41fd-844b-0d2865f08a10" providerId="ADAL" clId="{F91AEDE2-0EBC-40E2-A5CC-B74A90A1BDE5}" dt="2023-03-09T22:16:22.954" v="3713" actId="20577"/>
          <ac:spMkLst>
            <pc:docMk/>
            <pc:sldMk cId="4020160481" sldId="311"/>
            <ac:spMk id="11" creationId="{89978866-032C-2C91-0FED-0A79E0736F3A}"/>
          </ac:spMkLst>
        </pc:spChg>
        <pc:spChg chg="mod">
          <ac:chgData name="marlinbar@alum.us.es" userId="219ee373-b6ac-41fd-844b-0d2865f08a10" providerId="ADAL" clId="{F91AEDE2-0EBC-40E2-A5CC-B74A90A1BDE5}" dt="2023-03-09T22:09:03.695" v="3583" actId="1076"/>
          <ac:spMkLst>
            <pc:docMk/>
            <pc:sldMk cId="4020160481" sldId="311"/>
            <ac:spMk id="12" creationId="{FEBA9B20-38B0-7E91-FDEC-18E1EE993849}"/>
          </ac:spMkLst>
        </pc:spChg>
        <pc:spChg chg="del">
          <ac:chgData name="marlinbar@alum.us.es" userId="219ee373-b6ac-41fd-844b-0d2865f08a10" providerId="ADAL" clId="{F91AEDE2-0EBC-40E2-A5CC-B74A90A1BDE5}" dt="2023-03-09T21:56:21.837" v="3315" actId="478"/>
          <ac:spMkLst>
            <pc:docMk/>
            <pc:sldMk cId="4020160481" sldId="311"/>
            <ac:spMk id="13" creationId="{559E75FB-FC6C-6403-71F9-A024777E26AA}"/>
          </ac:spMkLst>
        </pc:spChg>
        <pc:spChg chg="del">
          <ac:chgData name="marlinbar@alum.us.es" userId="219ee373-b6ac-41fd-844b-0d2865f08a10" providerId="ADAL" clId="{F91AEDE2-0EBC-40E2-A5CC-B74A90A1BDE5}" dt="2023-03-09T21:56:21.837" v="3315" actId="478"/>
          <ac:spMkLst>
            <pc:docMk/>
            <pc:sldMk cId="4020160481" sldId="311"/>
            <ac:spMk id="14" creationId="{C6566A50-145B-34A1-E6F7-A5FBE056242C}"/>
          </ac:spMkLst>
        </pc:spChg>
        <pc:spChg chg="del">
          <ac:chgData name="marlinbar@alum.us.es" userId="219ee373-b6ac-41fd-844b-0d2865f08a10" providerId="ADAL" clId="{F91AEDE2-0EBC-40E2-A5CC-B74A90A1BDE5}" dt="2023-03-09T21:56:21.837" v="3315" actId="478"/>
          <ac:spMkLst>
            <pc:docMk/>
            <pc:sldMk cId="4020160481" sldId="311"/>
            <ac:spMk id="15" creationId="{2DFCEB36-A516-1109-19D0-69A514288B1F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21" creationId="{DE52DD8A-BE0E-16C2-8790-04AFE0792A13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22" creationId="{062D8DFF-152B-E3E6-2380-787FE8DC4637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23" creationId="{832870C8-660A-1486-BF2B-60E6DD008B75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24" creationId="{446E62B3-B3DB-BF0D-FEC0-44B1C4CDAED0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25" creationId="{E3C2D171-AB6C-3137-B7E6-855D0D1552BE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26" creationId="{030D1A97-4CB4-F724-523B-0AF2848B50C9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27" creationId="{7E65124F-D89F-BA2E-9DF8-050A16C2701F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28" creationId="{EAA3496B-2A0F-85E9-C25A-65213F4FA00B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29" creationId="{E86734A0-0594-F778-8032-46E5DFDE6253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30" creationId="{F753EFDB-722B-ECDA-FA9F-E994E072CFBA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31" creationId="{EA75B260-3B8D-AB87-7E6C-9A9BD2E77499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32" creationId="{3E498938-C13C-B936-FBC1-E1CF72BA8CC7}"/>
          </ac:spMkLst>
        </pc:spChg>
        <pc:spChg chg="mod">
          <ac:chgData name="marlinbar@alum.us.es" userId="219ee373-b6ac-41fd-844b-0d2865f08a10" providerId="ADAL" clId="{F91AEDE2-0EBC-40E2-A5CC-B74A90A1BDE5}" dt="2023-03-09T21:58:09.090" v="3316"/>
          <ac:spMkLst>
            <pc:docMk/>
            <pc:sldMk cId="4020160481" sldId="311"/>
            <ac:spMk id="33" creationId="{59DFA3EC-68FA-F289-F0AB-166F4501B0D3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35" creationId="{DFAA32BD-783A-76DF-DF75-D959C15B87DE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36" creationId="{785F1584-0631-4E08-FBD4-28A64D857844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37" creationId="{BD404746-AE01-A1C8-C8EB-FE492DC3C98A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38" creationId="{485E8D1B-B24D-0154-5B9C-78174DA5E45D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39" creationId="{2CF4514C-0422-A979-AE24-08D34CF202BA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40" creationId="{651C10DB-9B4D-1199-069B-EBB76D78C560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41" creationId="{C3E5588A-AB03-2057-8286-C839BEE55C80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42" creationId="{74307885-DB60-0A16-ABEC-BA6B2C20E8B9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43" creationId="{5316A3FF-6BF5-F99D-0354-7FC0D015FE90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44" creationId="{7E89936C-305E-D1AF-F80C-A9FABCEA789D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45" creationId="{7EBEBD79-35EF-4877-5491-AB031410B9FE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46" creationId="{7BA373B6-5713-FFDB-FBBD-E02625B90915}"/>
          </ac:spMkLst>
        </pc:spChg>
        <pc:spChg chg="mod">
          <ac:chgData name="marlinbar@alum.us.es" userId="219ee373-b6ac-41fd-844b-0d2865f08a10" providerId="ADAL" clId="{F91AEDE2-0EBC-40E2-A5CC-B74A90A1BDE5}" dt="2023-03-09T21:58:17.822" v="3324"/>
          <ac:spMkLst>
            <pc:docMk/>
            <pc:sldMk cId="4020160481" sldId="311"/>
            <ac:spMk id="47" creationId="{21DE4EAA-F776-0096-A0DC-BAE607BDB4F7}"/>
          </ac:spMkLst>
        </pc:spChg>
        <pc:spChg chg="add del mod">
          <ac:chgData name="marlinbar@alum.us.es" userId="219ee373-b6ac-41fd-844b-0d2865f08a10" providerId="ADAL" clId="{F91AEDE2-0EBC-40E2-A5CC-B74A90A1BDE5}" dt="2023-03-09T21:59:42.913" v="3332" actId="478"/>
          <ac:spMkLst>
            <pc:docMk/>
            <pc:sldMk cId="4020160481" sldId="311"/>
            <ac:spMk id="48" creationId="{5FA43E85-77FA-7E65-F292-0E0DA024793F}"/>
          </ac:spMkLst>
        </pc:spChg>
        <pc:spChg chg="add del mod">
          <ac:chgData name="marlinbar@alum.us.es" userId="219ee373-b6ac-41fd-844b-0d2865f08a10" providerId="ADAL" clId="{F91AEDE2-0EBC-40E2-A5CC-B74A90A1BDE5}" dt="2023-03-09T21:59:53.736" v="3334"/>
          <ac:spMkLst>
            <pc:docMk/>
            <pc:sldMk cId="4020160481" sldId="311"/>
            <ac:spMk id="49" creationId="{F54AD121-2377-E90F-38B5-CD79B5327AAE}"/>
          </ac:spMkLst>
        </pc:spChg>
        <pc:spChg chg="add del mod">
          <ac:chgData name="marlinbar@alum.us.es" userId="219ee373-b6ac-41fd-844b-0d2865f08a10" providerId="ADAL" clId="{F91AEDE2-0EBC-40E2-A5CC-B74A90A1BDE5}" dt="2023-03-09T22:06:09.187" v="3559" actId="478"/>
          <ac:spMkLst>
            <pc:docMk/>
            <pc:sldMk cId="4020160481" sldId="311"/>
            <ac:spMk id="50" creationId="{CDFF4FB5-8F17-5E25-536B-CB54AA569AD6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62" creationId="{CAD8C650-A352-A2D5-42C1-48364F642A33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63" creationId="{88FABA98-FF2D-4828-9FE6-1D0776197703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08" creationId="{37454DEA-947C-D070-075E-95B909451341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09" creationId="{7C2ED9FF-4A6F-2613-B5E3-07FEA135A473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10" creationId="{2A059807-D513-7CDB-FC70-9FEA35F8AEFC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11" creationId="{F50CB509-D087-A662-0F6A-8AE4315C8F6F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12" creationId="{003DCE38-B219-C73A-F1F7-0299E7DF3FF6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13" creationId="{C3298C8C-FC97-4BA5-CACA-80C5CBF9C448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14" creationId="{2DF66E20-815A-9B5E-79E1-01F54377D896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15" creationId="{863A6A96-B2AB-E9DA-F826-96533E3977FD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17" creationId="{F5BBE612-9CFC-3F60-DD61-C9F72371799C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18" creationId="{EB769797-E67A-7E86-52E2-535D7406F786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19" creationId="{59A726E0-8845-2341-426C-58FE7FA06F1C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21" creationId="{06D87774-1A4E-BFE1-A16D-7E6B929EBE9A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22" creationId="{87890E93-D1A2-5FD8-7B0D-1DE90AB1EA78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23" creationId="{34594B94-09D6-8BB6-68D2-D840A6FB39BE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25" creationId="{8BDEF567-E4B9-C58C-4E09-B2207237278A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26" creationId="{06D59A49-21E2-52EA-5A58-2F197B35926F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27" creationId="{A3B627D6-0C39-F0BF-070D-327CB8F4F648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29" creationId="{61A7B887-82B3-7507-D62A-1D80088F3A7D}"/>
          </ac:spMkLst>
        </pc:spChg>
        <pc:spChg chg="del">
          <ac:chgData name="marlinbar@alum.us.es" userId="219ee373-b6ac-41fd-844b-0d2865f08a10" providerId="ADAL" clId="{F91AEDE2-0EBC-40E2-A5CC-B74A90A1BDE5}" dt="2023-03-09T22:08:55.024" v="3581" actId="478"/>
          <ac:spMkLst>
            <pc:docMk/>
            <pc:sldMk cId="4020160481" sldId="311"/>
            <ac:spMk id="3030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31" creationId="{8C3D26F7-6913-1378-3C2C-9CF8650420DD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32" creationId="{69A6AC17-C375-0987-7F77-F4E74B9FF6FE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34" creationId="{21C8C250-759B-CB45-6BE4-E2D9D524BF3C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35" creationId="{A6C20847-6BBD-2CD2-0D75-6294E11D28BA}"/>
          </ac:spMkLst>
        </pc:spChg>
        <pc:spChg chg="mod">
          <ac:chgData name="marlinbar@alum.us.es" userId="219ee373-b6ac-41fd-844b-0d2865f08a10" providerId="ADAL" clId="{F91AEDE2-0EBC-40E2-A5CC-B74A90A1BDE5}" dt="2023-03-09T22:05:34.544" v="3546"/>
          <ac:spMkLst>
            <pc:docMk/>
            <pc:sldMk cId="4020160481" sldId="311"/>
            <ac:spMk id="3036" creationId="{CD146730-1963-BC52-50F9-B3ACB66A712D}"/>
          </ac:spMkLst>
        </pc:spChg>
        <pc:spChg chg="del">
          <ac:chgData name="marlinbar@alum.us.es" userId="219ee373-b6ac-41fd-844b-0d2865f08a10" providerId="ADAL" clId="{F91AEDE2-0EBC-40E2-A5CC-B74A90A1BDE5}" dt="2023-03-09T22:08:53.264" v="3580" actId="478"/>
          <ac:spMkLst>
            <pc:docMk/>
            <pc:sldMk cId="4020160481" sldId="311"/>
            <ac:spMk id="3042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50" creationId="{E1423D35-47FE-5798-88B9-7F5B7D820FEF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55" creationId="{20E955FB-603B-EABA-4346-44A4BA3C6C9B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56" creationId="{1E74AFA7-43B9-B1D9-2605-6FE6375F1E56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57" creationId="{D4EC85D3-B1AF-BC56-2EAF-6485449ECF6F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58" creationId="{01031C46-8209-5261-B8CD-5689C3408D31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59" creationId="{A4E53780-BD49-EE46-52A6-C9FB8AD72A51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60" creationId="{EBFD5175-2969-4962-6A66-DCB689DE126F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61" creationId="{6DEC27BB-354F-63C0-5ED5-57FADB8CA1F9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62" creationId="{B2B319B2-CFB3-E9C3-6EA3-E0FF832943FE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63" creationId="{BCEA231E-14C0-E1EB-4285-D56FBEC02A89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65" creationId="{12DA045D-2733-B4AB-AC3B-8A628F5BD54D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66" creationId="{487D842D-ED03-459D-F786-6DEC663438AF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67" creationId="{A9686A46-12D3-1E36-6C4E-FABE67526365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69" creationId="{3DC0061D-0DAB-6986-5550-09860C41D783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70" creationId="{9B945F0E-6A98-7C24-F4F3-7A6F7A61A850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71" creationId="{5E35334C-EC4E-CB40-ECBB-66851E682923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73" creationId="{777ABB61-D5B1-C7B0-9B80-B580176D9CC8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74" creationId="{C30B806A-16D2-F1BA-6580-D14B028F1FA6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75" creationId="{10840BB6-243A-B995-FA34-A2CEA01CEFE6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77" creationId="{F60E53F3-A3C7-ACF1-EFAA-FDC377B46B48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78" creationId="{8CBFDD8E-BE8C-577C-A4DF-17B4634AA6E0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79" creationId="{EAB80E21-028D-7734-1446-932668CF7099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81" creationId="{87EEE689-17EB-7448-BC27-86DFC650938F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82" creationId="{23562A5B-F00B-2F57-F814-9A9B0F79FF88}"/>
          </ac:spMkLst>
        </pc:spChg>
        <pc:spChg chg="mod">
          <ac:chgData name="marlinbar@alum.us.es" userId="219ee373-b6ac-41fd-844b-0d2865f08a10" providerId="ADAL" clId="{F91AEDE2-0EBC-40E2-A5CC-B74A90A1BDE5}" dt="2023-03-09T22:05:37.639" v="3550"/>
          <ac:spMkLst>
            <pc:docMk/>
            <pc:sldMk cId="4020160481" sldId="311"/>
            <ac:spMk id="3083" creationId="{BBC342C3-A6FD-4E04-46A9-64DA3C5B53FC}"/>
          </ac:spMkLst>
        </pc:spChg>
        <pc:spChg chg="add del mod">
          <ac:chgData name="marlinbar@alum.us.es" userId="219ee373-b6ac-41fd-844b-0d2865f08a10" providerId="ADAL" clId="{F91AEDE2-0EBC-40E2-A5CC-B74A90A1BDE5}" dt="2023-03-09T22:07:10.466" v="3569"/>
          <ac:spMkLst>
            <pc:docMk/>
            <pc:sldMk cId="4020160481" sldId="311"/>
            <ac:spMk id="3097" creationId="{6B78BDFD-0C65-3EA6-116E-43993D6BA1F1}"/>
          </ac:spMkLst>
        </pc:spChg>
        <pc:spChg chg="add del mod">
          <ac:chgData name="marlinbar@alum.us.es" userId="219ee373-b6ac-41fd-844b-0d2865f08a10" providerId="ADAL" clId="{F91AEDE2-0EBC-40E2-A5CC-B74A90A1BDE5}" dt="2023-03-09T22:07:10.466" v="3569"/>
          <ac:spMkLst>
            <pc:docMk/>
            <pc:sldMk cId="4020160481" sldId="311"/>
            <ac:spMk id="3098" creationId="{E1DE7099-DE77-937C-56E6-5F04213B3F8E}"/>
          </ac:spMkLst>
        </pc:spChg>
        <pc:spChg chg="add del mod">
          <ac:chgData name="marlinbar@alum.us.es" userId="219ee373-b6ac-41fd-844b-0d2865f08a10" providerId="ADAL" clId="{F91AEDE2-0EBC-40E2-A5CC-B74A90A1BDE5}" dt="2023-03-09T22:07:10.466" v="3569"/>
          <ac:spMkLst>
            <pc:docMk/>
            <pc:sldMk cId="4020160481" sldId="311"/>
            <ac:spMk id="3099" creationId="{D010B93A-1838-E837-96D5-E784DF79D3B6}"/>
          </ac:spMkLst>
        </pc:spChg>
        <pc:spChg chg="mod">
          <ac:chgData name="marlinbar@alum.us.es" userId="219ee373-b6ac-41fd-844b-0d2865f08a10" providerId="ADAL" clId="{F91AEDE2-0EBC-40E2-A5CC-B74A90A1BDE5}" dt="2023-03-09T22:07:08.167" v="3568"/>
          <ac:spMkLst>
            <pc:docMk/>
            <pc:sldMk cId="4020160481" sldId="311"/>
            <ac:spMk id="3101" creationId="{F9C0C10C-C64D-2E4A-E133-47EDDAE399AA}"/>
          </ac:spMkLst>
        </pc:spChg>
        <pc:spChg chg="mod">
          <ac:chgData name="marlinbar@alum.us.es" userId="219ee373-b6ac-41fd-844b-0d2865f08a10" providerId="ADAL" clId="{F91AEDE2-0EBC-40E2-A5CC-B74A90A1BDE5}" dt="2023-03-09T22:07:08.167" v="3568"/>
          <ac:spMkLst>
            <pc:docMk/>
            <pc:sldMk cId="4020160481" sldId="311"/>
            <ac:spMk id="3102" creationId="{CB439BA5-4790-E848-9FFA-CD84DB435E17}"/>
          </ac:spMkLst>
        </pc:spChg>
        <pc:spChg chg="mod">
          <ac:chgData name="marlinbar@alum.us.es" userId="219ee373-b6ac-41fd-844b-0d2865f08a10" providerId="ADAL" clId="{F91AEDE2-0EBC-40E2-A5CC-B74A90A1BDE5}" dt="2023-03-09T22:07:08.167" v="3568"/>
          <ac:spMkLst>
            <pc:docMk/>
            <pc:sldMk cId="4020160481" sldId="311"/>
            <ac:spMk id="3104" creationId="{2AF1AF92-8AB4-CFDC-3436-4502A458AC8B}"/>
          </ac:spMkLst>
        </pc:spChg>
        <pc:spChg chg="mod">
          <ac:chgData name="marlinbar@alum.us.es" userId="219ee373-b6ac-41fd-844b-0d2865f08a10" providerId="ADAL" clId="{F91AEDE2-0EBC-40E2-A5CC-B74A90A1BDE5}" dt="2023-03-09T22:07:08.167" v="3568"/>
          <ac:spMkLst>
            <pc:docMk/>
            <pc:sldMk cId="4020160481" sldId="311"/>
            <ac:spMk id="3105" creationId="{F4E4D030-ACAB-4733-15A7-C48207F07569}"/>
          </ac:spMkLst>
        </pc:spChg>
        <pc:spChg chg="mod">
          <ac:chgData name="marlinbar@alum.us.es" userId="219ee373-b6ac-41fd-844b-0d2865f08a10" providerId="ADAL" clId="{F91AEDE2-0EBC-40E2-A5CC-B74A90A1BDE5}" dt="2023-03-09T22:07:08.167" v="3568"/>
          <ac:spMkLst>
            <pc:docMk/>
            <pc:sldMk cId="4020160481" sldId="311"/>
            <ac:spMk id="3106" creationId="{9BE08830-D0AB-C042-61AC-6A573C08EEF9}"/>
          </ac:spMkLst>
        </pc:spChg>
        <pc:spChg chg="mod">
          <ac:chgData name="marlinbar@alum.us.es" userId="219ee373-b6ac-41fd-844b-0d2865f08a10" providerId="ADAL" clId="{F91AEDE2-0EBC-40E2-A5CC-B74A90A1BDE5}" dt="2023-03-09T22:07:08.167" v="3568"/>
          <ac:spMkLst>
            <pc:docMk/>
            <pc:sldMk cId="4020160481" sldId="311"/>
            <ac:spMk id="3107" creationId="{E04867A4-1D5D-7E9D-3E0E-4EE2668884AE}"/>
          </ac:spMkLst>
        </pc:spChg>
        <pc:spChg chg="mod">
          <ac:chgData name="marlinbar@alum.us.es" userId="219ee373-b6ac-41fd-844b-0d2865f08a10" providerId="ADAL" clId="{F91AEDE2-0EBC-40E2-A5CC-B74A90A1BDE5}" dt="2023-03-09T22:07:08.167" v="3568"/>
          <ac:spMkLst>
            <pc:docMk/>
            <pc:sldMk cId="4020160481" sldId="311"/>
            <ac:spMk id="3108" creationId="{C469AF40-2B4C-EA32-8FF9-EBF681948149}"/>
          </ac:spMkLst>
        </pc:spChg>
        <pc:spChg chg="mod">
          <ac:chgData name="marlinbar@alum.us.es" userId="219ee373-b6ac-41fd-844b-0d2865f08a10" providerId="ADAL" clId="{F91AEDE2-0EBC-40E2-A5CC-B74A90A1BDE5}" dt="2023-03-09T22:07:08.167" v="3568"/>
          <ac:spMkLst>
            <pc:docMk/>
            <pc:sldMk cId="4020160481" sldId="311"/>
            <ac:spMk id="3109" creationId="{8E3BFFDE-90EB-F418-D068-16E366D7634B}"/>
          </ac:spMkLst>
        </pc:spChg>
        <pc:spChg chg="mod">
          <ac:chgData name="marlinbar@alum.us.es" userId="219ee373-b6ac-41fd-844b-0d2865f08a10" providerId="ADAL" clId="{F91AEDE2-0EBC-40E2-A5CC-B74A90A1BDE5}" dt="2023-03-09T22:07:08.167" v="3568"/>
          <ac:spMkLst>
            <pc:docMk/>
            <pc:sldMk cId="4020160481" sldId="311"/>
            <ac:spMk id="3110" creationId="{C398C949-3529-5FB4-E9FD-8E7DBA1C39D1}"/>
          </ac:spMkLst>
        </pc:spChg>
        <pc:spChg chg="add del mod">
          <ac:chgData name="marlinbar@alum.us.es" userId="219ee373-b6ac-41fd-844b-0d2865f08a10" providerId="ADAL" clId="{F91AEDE2-0EBC-40E2-A5CC-B74A90A1BDE5}" dt="2023-03-09T22:08:56.996" v="3582" actId="478"/>
          <ac:spMkLst>
            <pc:docMk/>
            <pc:sldMk cId="4020160481" sldId="311"/>
            <ac:spMk id="3115" creationId="{49113FA4-8CBF-DC72-E977-0BD26757746D}"/>
          </ac:spMkLst>
        </pc:spChg>
        <pc:spChg chg="add mod">
          <ac:chgData name="marlinbar@alum.us.es" userId="219ee373-b6ac-41fd-844b-0d2865f08a10" providerId="ADAL" clId="{F91AEDE2-0EBC-40E2-A5CC-B74A90A1BDE5}" dt="2023-03-09T22:18:16.772" v="3834" actId="20577"/>
          <ac:spMkLst>
            <pc:docMk/>
            <pc:sldMk cId="4020160481" sldId="311"/>
            <ac:spMk id="3116" creationId="{5BE4613C-F7D6-0671-5467-4C6C60A2BF31}"/>
          </ac:spMkLst>
        </pc:spChg>
        <pc:grpChg chg="add del mod">
          <ac:chgData name="marlinbar@alum.us.es" userId="219ee373-b6ac-41fd-844b-0d2865f08a10" providerId="ADAL" clId="{F91AEDE2-0EBC-40E2-A5CC-B74A90A1BDE5}" dt="2023-03-09T21:58:17.806" v="3323"/>
          <ac:grpSpMkLst>
            <pc:docMk/>
            <pc:sldMk cId="4020160481" sldId="311"/>
            <ac:grpSpMk id="18" creationId="{06F0AE89-0960-B152-0B31-5B57B82994BC}"/>
          </ac:grpSpMkLst>
        </pc:grpChg>
        <pc:grpChg chg="add del mod">
          <ac:chgData name="marlinbar@alum.us.es" userId="219ee373-b6ac-41fd-844b-0d2865f08a10" providerId="ADAL" clId="{F91AEDE2-0EBC-40E2-A5CC-B74A90A1BDE5}" dt="2023-03-09T22:06:10.607" v="3560" actId="478"/>
          <ac:grpSpMkLst>
            <pc:docMk/>
            <pc:sldMk cId="4020160481" sldId="311"/>
            <ac:grpSpMk id="34" creationId="{CA554455-226E-09A5-3093-9EF4673E09EF}"/>
          </ac:grpSpMkLst>
        </pc:grpChg>
        <pc:grpChg chg="add del mod">
          <ac:chgData name="marlinbar@alum.us.es" userId="219ee373-b6ac-41fd-844b-0d2865f08a10" providerId="ADAL" clId="{F91AEDE2-0EBC-40E2-A5CC-B74A90A1BDE5}" dt="2023-03-09T22:05:37.623" v="3549"/>
          <ac:grpSpMkLst>
            <pc:docMk/>
            <pc:sldMk cId="4020160481" sldId="311"/>
            <ac:grpSpMk id="51" creationId="{2A75C9D5-C085-E161-EBB1-E5ACEE5DCA88}"/>
          </ac:grpSpMkLst>
        </pc:grpChg>
        <pc:grpChg chg="add del mod">
          <ac:chgData name="marlinbar@alum.us.es" userId="219ee373-b6ac-41fd-844b-0d2865f08a10" providerId="ADAL" clId="{F91AEDE2-0EBC-40E2-A5CC-B74A90A1BDE5}" dt="2023-03-09T22:05:37.623" v="3549"/>
          <ac:grpSpMkLst>
            <pc:docMk/>
            <pc:sldMk cId="4020160481" sldId="311"/>
            <ac:grpSpMk id="3016" creationId="{99862293-80B8-AE7B-D738-91D8D38B714F}"/>
          </ac:grpSpMkLst>
        </pc:grpChg>
        <pc:grpChg chg="add del mod">
          <ac:chgData name="marlinbar@alum.us.es" userId="219ee373-b6ac-41fd-844b-0d2865f08a10" providerId="ADAL" clId="{F91AEDE2-0EBC-40E2-A5CC-B74A90A1BDE5}" dt="2023-03-09T22:05:37.623" v="3549"/>
          <ac:grpSpMkLst>
            <pc:docMk/>
            <pc:sldMk cId="4020160481" sldId="311"/>
            <ac:grpSpMk id="3020" creationId="{218664C6-99AF-2832-5071-1BA0DAE92C54}"/>
          </ac:grpSpMkLst>
        </pc:grpChg>
        <pc:grpChg chg="add del mod">
          <ac:chgData name="marlinbar@alum.us.es" userId="219ee373-b6ac-41fd-844b-0d2865f08a10" providerId="ADAL" clId="{F91AEDE2-0EBC-40E2-A5CC-B74A90A1BDE5}" dt="2023-03-09T22:05:37.623" v="3549"/>
          <ac:grpSpMkLst>
            <pc:docMk/>
            <pc:sldMk cId="4020160481" sldId="311"/>
            <ac:grpSpMk id="3024" creationId="{0B95D3E6-6787-DD05-E212-6487D05D8B68}"/>
          </ac:grpSpMkLst>
        </pc:grpChg>
        <pc:grpChg chg="add del mod">
          <ac:chgData name="marlinbar@alum.us.es" userId="219ee373-b6ac-41fd-844b-0d2865f08a10" providerId="ADAL" clId="{F91AEDE2-0EBC-40E2-A5CC-B74A90A1BDE5}" dt="2023-03-09T22:05:37.623" v="3549"/>
          <ac:grpSpMkLst>
            <pc:docMk/>
            <pc:sldMk cId="4020160481" sldId="311"/>
            <ac:grpSpMk id="3028" creationId="{EFAC5C0E-C22C-3828-B5F2-E9B60E4CCB3E}"/>
          </ac:grpSpMkLst>
        </pc:grpChg>
        <pc:grpChg chg="add del mod">
          <ac:chgData name="marlinbar@alum.us.es" userId="219ee373-b6ac-41fd-844b-0d2865f08a10" providerId="ADAL" clId="{F91AEDE2-0EBC-40E2-A5CC-B74A90A1BDE5}" dt="2023-03-09T22:05:37.623" v="3549"/>
          <ac:grpSpMkLst>
            <pc:docMk/>
            <pc:sldMk cId="4020160481" sldId="311"/>
            <ac:grpSpMk id="3033" creationId="{F5780DB0-C1CF-717F-5284-11B1AD10EEA1}"/>
          </ac:grpSpMkLst>
        </pc:grpChg>
        <pc:grpChg chg="add del mod">
          <ac:chgData name="marlinbar@alum.us.es" userId="219ee373-b6ac-41fd-844b-0d2865f08a10" providerId="ADAL" clId="{F91AEDE2-0EBC-40E2-A5CC-B74A90A1BDE5}" dt="2023-03-09T22:05:41.044" v="3553"/>
          <ac:grpSpMkLst>
            <pc:docMk/>
            <pc:sldMk cId="4020160481" sldId="311"/>
            <ac:grpSpMk id="3038" creationId="{424FAE48-C831-2071-0282-A19095346DE9}"/>
          </ac:grpSpMkLst>
        </pc:grpChg>
        <pc:grpChg chg="add del mod">
          <ac:chgData name="marlinbar@alum.us.es" userId="219ee373-b6ac-41fd-844b-0d2865f08a10" providerId="ADAL" clId="{F91AEDE2-0EBC-40E2-A5CC-B74A90A1BDE5}" dt="2023-03-09T22:05:41.044" v="3553"/>
          <ac:grpSpMkLst>
            <pc:docMk/>
            <pc:sldMk cId="4020160481" sldId="311"/>
            <ac:grpSpMk id="3064" creationId="{F80DA89E-135F-16C7-3D3E-CECB45720D5A}"/>
          </ac:grpSpMkLst>
        </pc:grpChg>
        <pc:grpChg chg="add del mod">
          <ac:chgData name="marlinbar@alum.us.es" userId="219ee373-b6ac-41fd-844b-0d2865f08a10" providerId="ADAL" clId="{F91AEDE2-0EBC-40E2-A5CC-B74A90A1BDE5}" dt="2023-03-09T22:05:41.044" v="3553"/>
          <ac:grpSpMkLst>
            <pc:docMk/>
            <pc:sldMk cId="4020160481" sldId="311"/>
            <ac:grpSpMk id="3068" creationId="{21D2DC54-7D51-AB20-E5EB-9A2D68B2D535}"/>
          </ac:grpSpMkLst>
        </pc:grpChg>
        <pc:grpChg chg="add del mod">
          <ac:chgData name="marlinbar@alum.us.es" userId="219ee373-b6ac-41fd-844b-0d2865f08a10" providerId="ADAL" clId="{F91AEDE2-0EBC-40E2-A5CC-B74A90A1BDE5}" dt="2023-03-09T22:05:41.044" v="3553"/>
          <ac:grpSpMkLst>
            <pc:docMk/>
            <pc:sldMk cId="4020160481" sldId="311"/>
            <ac:grpSpMk id="3072" creationId="{9A5B84CF-F023-B2BE-C6B1-0B56B630D17D}"/>
          </ac:grpSpMkLst>
        </pc:grpChg>
        <pc:grpChg chg="add del mod">
          <ac:chgData name="marlinbar@alum.us.es" userId="219ee373-b6ac-41fd-844b-0d2865f08a10" providerId="ADAL" clId="{F91AEDE2-0EBC-40E2-A5CC-B74A90A1BDE5}" dt="2023-03-09T22:05:41.044" v="3553"/>
          <ac:grpSpMkLst>
            <pc:docMk/>
            <pc:sldMk cId="4020160481" sldId="311"/>
            <ac:grpSpMk id="3076" creationId="{3E879D31-C316-0866-D70A-ED70E6CFC8F8}"/>
          </ac:grpSpMkLst>
        </pc:grpChg>
        <pc:grpChg chg="add del mod">
          <ac:chgData name="marlinbar@alum.us.es" userId="219ee373-b6ac-41fd-844b-0d2865f08a10" providerId="ADAL" clId="{F91AEDE2-0EBC-40E2-A5CC-B74A90A1BDE5}" dt="2023-03-09T22:05:41.044" v="3553"/>
          <ac:grpSpMkLst>
            <pc:docMk/>
            <pc:sldMk cId="4020160481" sldId="311"/>
            <ac:grpSpMk id="3080" creationId="{0C2DD06D-4CF0-AF60-0A47-C0733E0F5ECF}"/>
          </ac:grpSpMkLst>
        </pc:grpChg>
        <pc:grpChg chg="add del mod">
          <ac:chgData name="marlinbar@alum.us.es" userId="219ee373-b6ac-41fd-844b-0d2865f08a10" providerId="ADAL" clId="{F91AEDE2-0EBC-40E2-A5CC-B74A90A1BDE5}" dt="2023-03-09T22:07:10.466" v="3569"/>
          <ac:grpSpMkLst>
            <pc:docMk/>
            <pc:sldMk cId="4020160481" sldId="311"/>
            <ac:grpSpMk id="3087" creationId="{ED79CB6F-76BD-5B23-422D-BBE0A68E14B1}"/>
          </ac:grpSpMkLst>
        </pc:grpChg>
        <pc:grpChg chg="add del mod">
          <ac:chgData name="marlinbar@alum.us.es" userId="219ee373-b6ac-41fd-844b-0d2865f08a10" providerId="ADAL" clId="{F91AEDE2-0EBC-40E2-A5CC-B74A90A1BDE5}" dt="2023-03-09T22:07:10.466" v="3569"/>
          <ac:grpSpMkLst>
            <pc:docMk/>
            <pc:sldMk cId="4020160481" sldId="311"/>
            <ac:grpSpMk id="3100" creationId="{475A85EE-0819-2BB4-BCA5-7FE8EE92ECA2}"/>
          </ac:grpSpMkLst>
        </pc:grpChg>
        <pc:grpChg chg="mod">
          <ac:chgData name="marlinbar@alum.us.es" userId="219ee373-b6ac-41fd-844b-0d2865f08a10" providerId="ADAL" clId="{F91AEDE2-0EBC-40E2-A5CC-B74A90A1BDE5}" dt="2023-03-09T22:07:08.167" v="3568"/>
          <ac:grpSpMkLst>
            <pc:docMk/>
            <pc:sldMk cId="4020160481" sldId="311"/>
            <ac:grpSpMk id="3103" creationId="{2DE359F8-602D-D181-6A20-D0A4B9654BAD}"/>
          </ac:grpSpMkLst>
        </pc:grpChg>
        <pc:picChg chg="add mod modCrop">
          <ac:chgData name="marlinbar@alum.us.es" userId="219ee373-b6ac-41fd-844b-0d2865f08a10" providerId="ADAL" clId="{F91AEDE2-0EBC-40E2-A5CC-B74A90A1BDE5}" dt="2023-03-09T22:18:08.448" v="3832" actId="1076"/>
          <ac:picMkLst>
            <pc:docMk/>
            <pc:sldMk cId="4020160481" sldId="311"/>
            <ac:picMk id="3085" creationId="{054CB9B5-1B84-C651-8805-B1EB35050376}"/>
          </ac:picMkLst>
        </pc:picChg>
        <pc:picChg chg="add del">
          <ac:chgData name="marlinbar@alum.us.es" userId="219ee373-b6ac-41fd-844b-0d2865f08a10" providerId="ADAL" clId="{F91AEDE2-0EBC-40E2-A5CC-B74A90A1BDE5}" dt="2023-03-09T22:06:07.338" v="3558" actId="478"/>
          <ac:picMkLst>
            <pc:docMk/>
            <pc:sldMk cId="4020160481" sldId="311"/>
            <ac:picMk id="3086" creationId="{4580F559-7D2F-B581-34D1-3A5276B0A94E}"/>
          </ac:picMkLst>
        </pc:picChg>
        <pc:picChg chg="add mod modCrop">
          <ac:chgData name="marlinbar@alum.us.es" userId="219ee373-b6ac-41fd-844b-0d2865f08a10" providerId="ADAL" clId="{F91AEDE2-0EBC-40E2-A5CC-B74A90A1BDE5}" dt="2023-03-09T22:18:10.124" v="3833" actId="1076"/>
          <ac:picMkLst>
            <pc:docMk/>
            <pc:sldMk cId="4020160481" sldId="311"/>
            <ac:picMk id="3113" creationId="{7F12AFEB-F018-C960-56A5-1A8B549AC1B4}"/>
          </ac:picMkLst>
        </pc:picChg>
        <pc:picChg chg="add mod">
          <ac:chgData name="marlinbar@alum.us.es" userId="219ee373-b6ac-41fd-844b-0d2865f08a10" providerId="ADAL" clId="{F91AEDE2-0EBC-40E2-A5CC-B74A90A1BDE5}" dt="2023-03-10T01:12:47.348" v="5122" actId="1076"/>
          <ac:picMkLst>
            <pc:docMk/>
            <pc:sldMk cId="4020160481" sldId="311"/>
            <ac:picMk id="3117" creationId="{6D2131B6-1ED8-1E6D-94B5-964874230109}"/>
          </ac:picMkLst>
        </pc:picChg>
        <pc:picChg chg="add del">
          <ac:chgData name="marlinbar@alum.us.es" userId="219ee373-b6ac-41fd-844b-0d2865f08a10" providerId="ADAL" clId="{F91AEDE2-0EBC-40E2-A5CC-B74A90A1BDE5}" dt="2023-03-09T22:15:43.752" v="3710" actId="478"/>
          <ac:picMkLst>
            <pc:docMk/>
            <pc:sldMk cId="4020160481" sldId="311"/>
            <ac:picMk id="6146" creationId="{A2EB5466-85C7-E199-D841-8B544417C5C5}"/>
          </ac:picMkLst>
        </pc:picChg>
        <pc:picChg chg="add del">
          <ac:chgData name="marlinbar@alum.us.es" userId="219ee373-b6ac-41fd-844b-0d2865f08a10" providerId="ADAL" clId="{F91AEDE2-0EBC-40E2-A5CC-B74A90A1BDE5}" dt="2023-03-09T22:39:11.605" v="3968" actId="478"/>
          <ac:picMkLst>
            <pc:docMk/>
            <pc:sldMk cId="4020160481" sldId="311"/>
            <ac:picMk id="6148" creationId="{124ADAB3-A44A-FBCE-0EEC-55E1A0930D90}"/>
          </ac:picMkLst>
        </pc:picChg>
        <pc:cxnChg chg="mod">
          <ac:chgData name="marlinbar@alum.us.es" userId="219ee373-b6ac-41fd-844b-0d2865f08a10" providerId="ADAL" clId="{F91AEDE2-0EBC-40E2-A5CC-B74A90A1BDE5}" dt="2023-03-09T22:05:34.544" v="3546"/>
          <ac:cxnSpMkLst>
            <pc:docMk/>
            <pc:sldMk cId="4020160481" sldId="311"/>
            <ac:cxnSpMk id="52" creationId="{CA9DE41C-3224-4243-5A1A-D7B25724F160}"/>
          </ac:cxnSpMkLst>
        </pc:cxnChg>
        <pc:cxnChg chg="mod">
          <ac:chgData name="marlinbar@alum.us.es" userId="219ee373-b6ac-41fd-844b-0d2865f08a10" providerId="ADAL" clId="{F91AEDE2-0EBC-40E2-A5CC-B74A90A1BDE5}" dt="2023-03-09T22:05:34.544" v="3546"/>
          <ac:cxnSpMkLst>
            <pc:docMk/>
            <pc:sldMk cId="4020160481" sldId="311"/>
            <ac:cxnSpMk id="53" creationId="{04C4E50B-5EF4-DAE9-47E4-E3B1A9971A33}"/>
          </ac:cxnSpMkLst>
        </pc:cxnChg>
        <pc:cxnChg chg="mod">
          <ac:chgData name="marlinbar@alum.us.es" userId="219ee373-b6ac-41fd-844b-0d2865f08a10" providerId="ADAL" clId="{F91AEDE2-0EBC-40E2-A5CC-B74A90A1BDE5}" dt="2023-03-09T22:05:34.544" v="3546"/>
          <ac:cxnSpMkLst>
            <pc:docMk/>
            <pc:sldMk cId="4020160481" sldId="311"/>
            <ac:cxnSpMk id="54" creationId="{065E6347-3A12-4468-BFB7-D3D686DC6D17}"/>
          </ac:cxnSpMkLst>
        </pc:cxnChg>
        <pc:cxnChg chg="mod">
          <ac:chgData name="marlinbar@alum.us.es" userId="219ee373-b6ac-41fd-844b-0d2865f08a10" providerId="ADAL" clId="{F91AEDE2-0EBC-40E2-A5CC-B74A90A1BDE5}" dt="2023-03-09T22:05:34.544" v="3546"/>
          <ac:cxnSpMkLst>
            <pc:docMk/>
            <pc:sldMk cId="4020160481" sldId="311"/>
            <ac:cxnSpMk id="55" creationId="{2E692C45-89A8-1F74-BF1E-2647A3FF3528}"/>
          </ac:cxnSpMkLst>
        </pc:cxnChg>
        <pc:cxnChg chg="mod">
          <ac:chgData name="marlinbar@alum.us.es" userId="219ee373-b6ac-41fd-844b-0d2865f08a10" providerId="ADAL" clId="{F91AEDE2-0EBC-40E2-A5CC-B74A90A1BDE5}" dt="2023-03-09T22:05:34.544" v="3546"/>
          <ac:cxnSpMkLst>
            <pc:docMk/>
            <pc:sldMk cId="4020160481" sldId="311"/>
            <ac:cxnSpMk id="56" creationId="{B955E21A-E219-0CEA-4D52-15F91D70AA42}"/>
          </ac:cxnSpMkLst>
        </pc:cxnChg>
        <pc:cxnChg chg="mod">
          <ac:chgData name="marlinbar@alum.us.es" userId="219ee373-b6ac-41fd-844b-0d2865f08a10" providerId="ADAL" clId="{F91AEDE2-0EBC-40E2-A5CC-B74A90A1BDE5}" dt="2023-03-09T22:05:34.544" v="3546"/>
          <ac:cxnSpMkLst>
            <pc:docMk/>
            <pc:sldMk cId="4020160481" sldId="311"/>
            <ac:cxnSpMk id="57" creationId="{A7C1CEE6-A743-14F9-F418-BD40DA283310}"/>
          </ac:cxnSpMkLst>
        </pc:cxnChg>
        <pc:cxnChg chg="mod">
          <ac:chgData name="marlinbar@alum.us.es" userId="219ee373-b6ac-41fd-844b-0d2865f08a10" providerId="ADAL" clId="{F91AEDE2-0EBC-40E2-A5CC-B74A90A1BDE5}" dt="2023-03-09T22:05:34.544" v="3546"/>
          <ac:cxnSpMkLst>
            <pc:docMk/>
            <pc:sldMk cId="4020160481" sldId="311"/>
            <ac:cxnSpMk id="58" creationId="{A7DB0A75-EAAA-F7E6-B36E-7ACAD64572CF}"/>
          </ac:cxnSpMkLst>
        </pc:cxnChg>
        <pc:cxnChg chg="mod">
          <ac:chgData name="marlinbar@alum.us.es" userId="219ee373-b6ac-41fd-844b-0d2865f08a10" providerId="ADAL" clId="{F91AEDE2-0EBC-40E2-A5CC-B74A90A1BDE5}" dt="2023-03-09T22:05:34.544" v="3546"/>
          <ac:cxnSpMkLst>
            <pc:docMk/>
            <pc:sldMk cId="4020160481" sldId="311"/>
            <ac:cxnSpMk id="59" creationId="{22C574D2-4448-11CD-9AB9-2AF69F619E41}"/>
          </ac:cxnSpMkLst>
        </pc:cxnChg>
        <pc:cxnChg chg="mod">
          <ac:chgData name="marlinbar@alum.us.es" userId="219ee373-b6ac-41fd-844b-0d2865f08a10" providerId="ADAL" clId="{F91AEDE2-0EBC-40E2-A5CC-B74A90A1BDE5}" dt="2023-03-09T22:05:34.544" v="3546"/>
          <ac:cxnSpMkLst>
            <pc:docMk/>
            <pc:sldMk cId="4020160481" sldId="311"/>
            <ac:cxnSpMk id="60" creationId="{1F3A6E70-0ADE-228D-2272-692E5DA069C8}"/>
          </ac:cxnSpMkLst>
        </pc:cxnChg>
        <pc:cxnChg chg="mod">
          <ac:chgData name="marlinbar@alum.us.es" userId="219ee373-b6ac-41fd-844b-0d2865f08a10" providerId="ADAL" clId="{F91AEDE2-0EBC-40E2-A5CC-B74A90A1BDE5}" dt="2023-03-09T22:05:34.544" v="3546"/>
          <ac:cxnSpMkLst>
            <pc:docMk/>
            <pc:sldMk cId="4020160481" sldId="311"/>
            <ac:cxnSpMk id="61" creationId="{63F9100F-F592-F6AA-CADC-F139A0E9069A}"/>
          </ac:cxnSpMkLst>
        </pc:cxnChg>
        <pc:cxnChg chg="add del mod">
          <ac:chgData name="marlinbar@alum.us.es" userId="219ee373-b6ac-41fd-844b-0d2865f08a10" providerId="ADAL" clId="{F91AEDE2-0EBC-40E2-A5CC-B74A90A1BDE5}" dt="2023-03-09T22:05:37.623" v="3549"/>
          <ac:cxnSpMkLst>
            <pc:docMk/>
            <pc:sldMk cId="4020160481" sldId="311"/>
            <ac:cxnSpMk id="3037" creationId="{95D8E3A7-68F8-4814-9139-CDB0FA8642B4}"/>
          </ac:cxnSpMkLst>
        </pc:cxnChg>
        <pc:cxnChg chg="mod">
          <ac:chgData name="marlinbar@alum.us.es" userId="219ee373-b6ac-41fd-844b-0d2865f08a10" providerId="ADAL" clId="{F91AEDE2-0EBC-40E2-A5CC-B74A90A1BDE5}" dt="2023-03-09T22:05:37.639" v="3550"/>
          <ac:cxnSpMkLst>
            <pc:docMk/>
            <pc:sldMk cId="4020160481" sldId="311"/>
            <ac:cxnSpMk id="3039" creationId="{0090049C-A238-6822-BD32-6DEBAE10F9E0}"/>
          </ac:cxnSpMkLst>
        </pc:cxnChg>
        <pc:cxnChg chg="mod">
          <ac:chgData name="marlinbar@alum.us.es" userId="219ee373-b6ac-41fd-844b-0d2865f08a10" providerId="ADAL" clId="{F91AEDE2-0EBC-40E2-A5CC-B74A90A1BDE5}" dt="2023-03-09T22:05:37.639" v="3550"/>
          <ac:cxnSpMkLst>
            <pc:docMk/>
            <pc:sldMk cId="4020160481" sldId="311"/>
            <ac:cxnSpMk id="3040" creationId="{E956F622-33AC-AA81-255D-8D49231062BD}"/>
          </ac:cxnSpMkLst>
        </pc:cxnChg>
        <pc:cxnChg chg="mod">
          <ac:chgData name="marlinbar@alum.us.es" userId="219ee373-b6ac-41fd-844b-0d2865f08a10" providerId="ADAL" clId="{F91AEDE2-0EBC-40E2-A5CC-B74A90A1BDE5}" dt="2023-03-09T22:05:37.639" v="3550"/>
          <ac:cxnSpMkLst>
            <pc:docMk/>
            <pc:sldMk cId="4020160481" sldId="311"/>
            <ac:cxnSpMk id="3041" creationId="{B9EBBC9A-BEF5-DD01-055F-9CAA370DA21C}"/>
          </ac:cxnSpMkLst>
        </pc:cxnChg>
        <pc:cxnChg chg="mod">
          <ac:chgData name="marlinbar@alum.us.es" userId="219ee373-b6ac-41fd-844b-0d2865f08a10" providerId="ADAL" clId="{F91AEDE2-0EBC-40E2-A5CC-B74A90A1BDE5}" dt="2023-03-09T22:05:37.639" v="3550"/>
          <ac:cxnSpMkLst>
            <pc:docMk/>
            <pc:sldMk cId="4020160481" sldId="311"/>
            <ac:cxnSpMk id="3043" creationId="{7589998B-BD94-042A-598A-4853B1213F25}"/>
          </ac:cxnSpMkLst>
        </pc:cxnChg>
        <pc:cxnChg chg="mod">
          <ac:chgData name="marlinbar@alum.us.es" userId="219ee373-b6ac-41fd-844b-0d2865f08a10" providerId="ADAL" clId="{F91AEDE2-0EBC-40E2-A5CC-B74A90A1BDE5}" dt="2023-03-09T22:05:37.639" v="3550"/>
          <ac:cxnSpMkLst>
            <pc:docMk/>
            <pc:sldMk cId="4020160481" sldId="311"/>
            <ac:cxnSpMk id="3044" creationId="{D4F2A543-8514-C0BC-9443-DD5E5E47F9D8}"/>
          </ac:cxnSpMkLst>
        </pc:cxnChg>
        <pc:cxnChg chg="mod">
          <ac:chgData name="marlinbar@alum.us.es" userId="219ee373-b6ac-41fd-844b-0d2865f08a10" providerId="ADAL" clId="{F91AEDE2-0EBC-40E2-A5CC-B74A90A1BDE5}" dt="2023-03-09T22:05:37.639" v="3550"/>
          <ac:cxnSpMkLst>
            <pc:docMk/>
            <pc:sldMk cId="4020160481" sldId="311"/>
            <ac:cxnSpMk id="3045" creationId="{A51946FB-9CF1-C3A0-3EE8-7D5641EAD903}"/>
          </ac:cxnSpMkLst>
        </pc:cxnChg>
        <pc:cxnChg chg="mod">
          <ac:chgData name="marlinbar@alum.us.es" userId="219ee373-b6ac-41fd-844b-0d2865f08a10" providerId="ADAL" clId="{F91AEDE2-0EBC-40E2-A5CC-B74A90A1BDE5}" dt="2023-03-09T22:05:37.639" v="3550"/>
          <ac:cxnSpMkLst>
            <pc:docMk/>
            <pc:sldMk cId="4020160481" sldId="311"/>
            <ac:cxnSpMk id="3046" creationId="{306B5430-2940-7EBB-94ED-0C9BDB656866}"/>
          </ac:cxnSpMkLst>
        </pc:cxnChg>
        <pc:cxnChg chg="mod">
          <ac:chgData name="marlinbar@alum.us.es" userId="219ee373-b6ac-41fd-844b-0d2865f08a10" providerId="ADAL" clId="{F91AEDE2-0EBC-40E2-A5CC-B74A90A1BDE5}" dt="2023-03-09T22:05:37.639" v="3550"/>
          <ac:cxnSpMkLst>
            <pc:docMk/>
            <pc:sldMk cId="4020160481" sldId="311"/>
            <ac:cxnSpMk id="3047" creationId="{D44AC6C9-3B1C-FB1B-A98B-48B06B7A84FD}"/>
          </ac:cxnSpMkLst>
        </pc:cxnChg>
        <pc:cxnChg chg="mod">
          <ac:chgData name="marlinbar@alum.us.es" userId="219ee373-b6ac-41fd-844b-0d2865f08a10" providerId="ADAL" clId="{F91AEDE2-0EBC-40E2-A5CC-B74A90A1BDE5}" dt="2023-03-09T22:05:37.639" v="3550"/>
          <ac:cxnSpMkLst>
            <pc:docMk/>
            <pc:sldMk cId="4020160481" sldId="311"/>
            <ac:cxnSpMk id="3048" creationId="{0CDF5E1A-3146-FD1A-DD33-1DFDC8F41B7B}"/>
          </ac:cxnSpMkLst>
        </pc:cxnChg>
        <pc:cxnChg chg="mod">
          <ac:chgData name="marlinbar@alum.us.es" userId="219ee373-b6ac-41fd-844b-0d2865f08a10" providerId="ADAL" clId="{F91AEDE2-0EBC-40E2-A5CC-B74A90A1BDE5}" dt="2023-03-09T22:05:37.639" v="3550"/>
          <ac:cxnSpMkLst>
            <pc:docMk/>
            <pc:sldMk cId="4020160481" sldId="311"/>
            <ac:cxnSpMk id="3049" creationId="{3B9028D4-287A-A363-FCBB-6BC11EBABC4A}"/>
          </ac:cxnSpMkLst>
        </pc:cxnChg>
        <pc:cxnChg chg="add del mod">
          <ac:chgData name="marlinbar@alum.us.es" userId="219ee373-b6ac-41fd-844b-0d2865f08a10" providerId="ADAL" clId="{F91AEDE2-0EBC-40E2-A5CC-B74A90A1BDE5}" dt="2023-03-09T22:05:41.044" v="3553"/>
          <ac:cxnSpMkLst>
            <pc:docMk/>
            <pc:sldMk cId="4020160481" sldId="311"/>
            <ac:cxnSpMk id="3084" creationId="{CAFD3B82-FDAF-DAA6-E313-4A79B76F8846}"/>
          </ac:cxnSpMkLst>
        </pc:cxnChg>
        <pc:cxnChg chg="mod">
          <ac:chgData name="marlinbar@alum.us.es" userId="219ee373-b6ac-41fd-844b-0d2865f08a10" providerId="ADAL" clId="{F91AEDE2-0EBC-40E2-A5CC-B74A90A1BDE5}" dt="2023-03-09T22:07:08.167" v="3568"/>
          <ac:cxnSpMkLst>
            <pc:docMk/>
            <pc:sldMk cId="4020160481" sldId="311"/>
            <ac:cxnSpMk id="3088" creationId="{C97702CA-CEBD-B630-05EE-16A1B8CF7775}"/>
          </ac:cxnSpMkLst>
        </pc:cxnChg>
        <pc:cxnChg chg="mod">
          <ac:chgData name="marlinbar@alum.us.es" userId="219ee373-b6ac-41fd-844b-0d2865f08a10" providerId="ADAL" clId="{F91AEDE2-0EBC-40E2-A5CC-B74A90A1BDE5}" dt="2023-03-09T22:07:08.167" v="3568"/>
          <ac:cxnSpMkLst>
            <pc:docMk/>
            <pc:sldMk cId="4020160481" sldId="311"/>
            <ac:cxnSpMk id="3089" creationId="{4769EB09-4EC8-F962-E1A4-663344DBEF5D}"/>
          </ac:cxnSpMkLst>
        </pc:cxnChg>
        <pc:cxnChg chg="mod">
          <ac:chgData name="marlinbar@alum.us.es" userId="219ee373-b6ac-41fd-844b-0d2865f08a10" providerId="ADAL" clId="{F91AEDE2-0EBC-40E2-A5CC-B74A90A1BDE5}" dt="2023-03-09T22:07:08.167" v="3568"/>
          <ac:cxnSpMkLst>
            <pc:docMk/>
            <pc:sldMk cId="4020160481" sldId="311"/>
            <ac:cxnSpMk id="3090" creationId="{8DC00D24-FC99-9C3A-3E50-D7463DCE07D5}"/>
          </ac:cxnSpMkLst>
        </pc:cxnChg>
        <pc:cxnChg chg="mod">
          <ac:chgData name="marlinbar@alum.us.es" userId="219ee373-b6ac-41fd-844b-0d2865f08a10" providerId="ADAL" clId="{F91AEDE2-0EBC-40E2-A5CC-B74A90A1BDE5}" dt="2023-03-09T22:07:08.167" v="3568"/>
          <ac:cxnSpMkLst>
            <pc:docMk/>
            <pc:sldMk cId="4020160481" sldId="311"/>
            <ac:cxnSpMk id="3091" creationId="{2A032DEA-C05B-EA97-4AA5-98B6FE977E25}"/>
          </ac:cxnSpMkLst>
        </pc:cxnChg>
        <pc:cxnChg chg="mod">
          <ac:chgData name="marlinbar@alum.us.es" userId="219ee373-b6ac-41fd-844b-0d2865f08a10" providerId="ADAL" clId="{F91AEDE2-0EBC-40E2-A5CC-B74A90A1BDE5}" dt="2023-03-09T22:07:08.167" v="3568"/>
          <ac:cxnSpMkLst>
            <pc:docMk/>
            <pc:sldMk cId="4020160481" sldId="311"/>
            <ac:cxnSpMk id="3092" creationId="{ADB6BDE4-5195-2E5A-4AA9-0DD857CBEF72}"/>
          </ac:cxnSpMkLst>
        </pc:cxnChg>
        <pc:cxnChg chg="mod">
          <ac:chgData name="marlinbar@alum.us.es" userId="219ee373-b6ac-41fd-844b-0d2865f08a10" providerId="ADAL" clId="{F91AEDE2-0EBC-40E2-A5CC-B74A90A1BDE5}" dt="2023-03-09T22:07:08.167" v="3568"/>
          <ac:cxnSpMkLst>
            <pc:docMk/>
            <pc:sldMk cId="4020160481" sldId="311"/>
            <ac:cxnSpMk id="3093" creationId="{4A8F4E6E-A497-E331-326D-D4E104FD867B}"/>
          </ac:cxnSpMkLst>
        </pc:cxnChg>
        <pc:cxnChg chg="mod">
          <ac:chgData name="marlinbar@alum.us.es" userId="219ee373-b6ac-41fd-844b-0d2865f08a10" providerId="ADAL" clId="{F91AEDE2-0EBC-40E2-A5CC-B74A90A1BDE5}" dt="2023-03-09T22:07:08.167" v="3568"/>
          <ac:cxnSpMkLst>
            <pc:docMk/>
            <pc:sldMk cId="4020160481" sldId="311"/>
            <ac:cxnSpMk id="3094" creationId="{F5FC2B2F-F0FB-9875-A231-03D2A115E3C9}"/>
          </ac:cxnSpMkLst>
        </pc:cxnChg>
        <pc:cxnChg chg="mod">
          <ac:chgData name="marlinbar@alum.us.es" userId="219ee373-b6ac-41fd-844b-0d2865f08a10" providerId="ADAL" clId="{F91AEDE2-0EBC-40E2-A5CC-B74A90A1BDE5}" dt="2023-03-09T22:07:08.167" v="3568"/>
          <ac:cxnSpMkLst>
            <pc:docMk/>
            <pc:sldMk cId="4020160481" sldId="311"/>
            <ac:cxnSpMk id="3095" creationId="{250CE5C4-3048-3896-A24E-D01465ACA8D0}"/>
          </ac:cxnSpMkLst>
        </pc:cxnChg>
        <pc:cxnChg chg="mod">
          <ac:chgData name="marlinbar@alum.us.es" userId="219ee373-b6ac-41fd-844b-0d2865f08a10" providerId="ADAL" clId="{F91AEDE2-0EBC-40E2-A5CC-B74A90A1BDE5}" dt="2023-03-09T22:07:08.167" v="3568"/>
          <ac:cxnSpMkLst>
            <pc:docMk/>
            <pc:sldMk cId="4020160481" sldId="311"/>
            <ac:cxnSpMk id="3096" creationId="{5F4A7E1A-DBD6-C050-8195-F5A1588CE445}"/>
          </ac:cxnSpMkLst>
        </pc:cxnChg>
        <pc:cxnChg chg="mod">
          <ac:chgData name="marlinbar@alum.us.es" userId="219ee373-b6ac-41fd-844b-0d2865f08a10" providerId="ADAL" clId="{F91AEDE2-0EBC-40E2-A5CC-B74A90A1BDE5}" dt="2023-03-09T22:07:08.167" v="3568"/>
          <ac:cxnSpMkLst>
            <pc:docMk/>
            <pc:sldMk cId="4020160481" sldId="311"/>
            <ac:cxnSpMk id="3111" creationId="{C38ACA23-4799-3A9C-52D0-528CA4316367}"/>
          </ac:cxnSpMkLst>
        </pc:cxnChg>
        <pc:cxnChg chg="mod">
          <ac:chgData name="marlinbar@alum.us.es" userId="219ee373-b6ac-41fd-844b-0d2865f08a10" providerId="ADAL" clId="{F91AEDE2-0EBC-40E2-A5CC-B74A90A1BDE5}" dt="2023-03-09T22:07:08.167" v="3568"/>
          <ac:cxnSpMkLst>
            <pc:docMk/>
            <pc:sldMk cId="4020160481" sldId="311"/>
            <ac:cxnSpMk id="3112" creationId="{0925DDC0-4B16-66FB-8E20-3EE24578CC55}"/>
          </ac:cxnSpMkLst>
        </pc:cxnChg>
      </pc:sldChg>
      <pc:sldChg chg="addSp delSp modSp mod">
        <pc:chgData name="marlinbar@alum.us.es" userId="219ee373-b6ac-41fd-844b-0d2865f08a10" providerId="ADAL" clId="{F91AEDE2-0EBC-40E2-A5CC-B74A90A1BDE5}" dt="2023-03-10T01:13:10.913" v="5125" actId="1076"/>
        <pc:sldMkLst>
          <pc:docMk/>
          <pc:sldMk cId="1949517746" sldId="312"/>
        </pc:sldMkLst>
        <pc:spChg chg="mod">
          <ac:chgData name="marlinbar@alum.us.es" userId="219ee373-b6ac-41fd-844b-0d2865f08a10" providerId="ADAL" clId="{F91AEDE2-0EBC-40E2-A5CC-B74A90A1BDE5}" dt="2023-03-09T23:14:36.921" v="4798" actId="1076"/>
          <ac:spMkLst>
            <pc:docMk/>
            <pc:sldMk cId="1949517746" sldId="312"/>
            <ac:spMk id="19" creationId="{46F18F15-AA1E-BAEB-A67A-BF597B43C245}"/>
          </ac:spMkLst>
        </pc:spChg>
        <pc:picChg chg="mod">
          <ac:chgData name="marlinbar@alum.us.es" userId="219ee373-b6ac-41fd-844b-0d2865f08a10" providerId="ADAL" clId="{F91AEDE2-0EBC-40E2-A5CC-B74A90A1BDE5}" dt="2023-03-09T23:14:51.534" v="4803" actId="1076"/>
          <ac:picMkLst>
            <pc:docMk/>
            <pc:sldMk cId="1949517746" sldId="312"/>
            <ac:picMk id="20" creationId="{57A7A504-2144-32A4-270E-2051EEC1C6A8}"/>
          </ac:picMkLst>
        </pc:picChg>
        <pc:picChg chg="mod">
          <ac:chgData name="marlinbar@alum.us.es" userId="219ee373-b6ac-41fd-844b-0d2865f08a10" providerId="ADAL" clId="{F91AEDE2-0EBC-40E2-A5CC-B74A90A1BDE5}" dt="2023-03-09T23:43:27.882" v="4958" actId="1076"/>
          <ac:picMkLst>
            <pc:docMk/>
            <pc:sldMk cId="1949517746" sldId="312"/>
            <ac:picMk id="21" creationId="{5163ED31-6729-1241-6ADE-F0F491882621}"/>
          </ac:picMkLst>
        </pc:picChg>
        <pc:picChg chg="add mod">
          <ac:chgData name="marlinbar@alum.us.es" userId="219ee373-b6ac-41fd-844b-0d2865f08a10" providerId="ADAL" clId="{F91AEDE2-0EBC-40E2-A5CC-B74A90A1BDE5}" dt="2023-03-10T01:13:10.913" v="5125" actId="1076"/>
          <ac:picMkLst>
            <pc:docMk/>
            <pc:sldMk cId="1949517746" sldId="312"/>
            <ac:picMk id="22" creationId="{C241F8B3-0185-1641-CE98-10DFF8C588F2}"/>
          </ac:picMkLst>
        </pc:picChg>
        <pc:picChg chg="add del mod">
          <ac:chgData name="marlinbar@alum.us.es" userId="219ee373-b6ac-41fd-844b-0d2865f08a10" providerId="ADAL" clId="{F91AEDE2-0EBC-40E2-A5CC-B74A90A1BDE5}" dt="2023-03-09T23:38:33.271" v="4940" actId="478"/>
          <ac:picMkLst>
            <pc:docMk/>
            <pc:sldMk cId="1949517746" sldId="312"/>
            <ac:picMk id="14338" creationId="{014009C2-D037-FCD0-A55D-D3CB84B6BC1B}"/>
          </ac:picMkLst>
        </pc:picChg>
        <pc:picChg chg="add del mod">
          <ac:chgData name="marlinbar@alum.us.es" userId="219ee373-b6ac-41fd-844b-0d2865f08a10" providerId="ADAL" clId="{F91AEDE2-0EBC-40E2-A5CC-B74A90A1BDE5}" dt="2023-03-09T23:43:24.865" v="4957" actId="478"/>
          <ac:picMkLst>
            <pc:docMk/>
            <pc:sldMk cId="1949517746" sldId="312"/>
            <ac:picMk id="14340" creationId="{0D4109BD-505F-BA54-E286-0E56EA270D47}"/>
          </ac:picMkLst>
        </pc:picChg>
        <pc:picChg chg="add del mod">
          <ac:chgData name="marlinbar@alum.us.es" userId="219ee373-b6ac-41fd-844b-0d2865f08a10" providerId="ADAL" clId="{F91AEDE2-0EBC-40E2-A5CC-B74A90A1BDE5}" dt="2023-03-09T23:41:52.971" v="4954" actId="478"/>
          <ac:picMkLst>
            <pc:docMk/>
            <pc:sldMk cId="1949517746" sldId="312"/>
            <ac:picMk id="14342" creationId="{CD8C9F68-6227-D65B-E071-BE6B183781E7}"/>
          </ac:picMkLst>
        </pc:picChg>
      </pc:sldChg>
      <pc:sldChg chg="modSp mod">
        <pc:chgData name="marlinbar@alum.us.es" userId="219ee373-b6ac-41fd-844b-0d2865f08a10" providerId="ADAL" clId="{F91AEDE2-0EBC-40E2-A5CC-B74A90A1BDE5}" dt="2023-03-10T11:56:26.235" v="5434" actId="20577"/>
        <pc:sldMkLst>
          <pc:docMk/>
          <pc:sldMk cId="3874537634" sldId="314"/>
        </pc:sldMkLst>
        <pc:spChg chg="mod">
          <ac:chgData name="marlinbar@alum.us.es" userId="219ee373-b6ac-41fd-844b-0d2865f08a10" providerId="ADAL" clId="{F91AEDE2-0EBC-40E2-A5CC-B74A90A1BDE5}" dt="2023-03-10T11:56:26.235" v="5434" actId="20577"/>
          <ac:spMkLst>
            <pc:docMk/>
            <pc:sldMk cId="3874537634" sldId="314"/>
            <ac:spMk id="25" creationId="{9AC56C1E-17F9-5E0C-4662-36A4F9E6727E}"/>
          </ac:spMkLst>
        </pc:spChg>
        <pc:picChg chg="mod">
          <ac:chgData name="marlinbar@alum.us.es" userId="219ee373-b6ac-41fd-844b-0d2865f08a10" providerId="ADAL" clId="{F91AEDE2-0EBC-40E2-A5CC-B74A90A1BDE5}" dt="2023-03-10T11:55:38.756" v="5357" actId="1076"/>
          <ac:picMkLst>
            <pc:docMk/>
            <pc:sldMk cId="3874537634" sldId="314"/>
            <ac:picMk id="9" creationId="{E5C66B50-E65A-BA9A-1441-85A005A6000F}"/>
          </ac:picMkLst>
        </pc:picChg>
      </pc:sldChg>
      <pc:sldChg chg="addSp delSp modSp mod">
        <pc:chgData name="marlinbar@alum.us.es" userId="219ee373-b6ac-41fd-844b-0d2865f08a10" providerId="ADAL" clId="{F91AEDE2-0EBC-40E2-A5CC-B74A90A1BDE5}" dt="2023-03-10T11:55:14.086" v="5356" actId="14100"/>
        <pc:sldMkLst>
          <pc:docMk/>
          <pc:sldMk cId="2805952331" sldId="315"/>
        </pc:sldMkLst>
        <pc:spChg chg="mod">
          <ac:chgData name="marlinbar@alum.us.es" userId="219ee373-b6ac-41fd-844b-0d2865f08a10" providerId="ADAL" clId="{F91AEDE2-0EBC-40E2-A5CC-B74A90A1BDE5}" dt="2023-03-09T22:21:37.526" v="3844" actId="1076"/>
          <ac:spMkLst>
            <pc:docMk/>
            <pc:sldMk cId="2805952331" sldId="315"/>
            <ac:spMk id="10" creationId="{72BB362C-76A8-AAFB-9925-CBBB6DBB15BD}"/>
          </ac:spMkLst>
        </pc:spChg>
        <pc:spChg chg="mod">
          <ac:chgData name="marlinbar@alum.us.es" userId="219ee373-b6ac-41fd-844b-0d2865f08a10" providerId="ADAL" clId="{F91AEDE2-0EBC-40E2-A5CC-B74A90A1BDE5}" dt="2023-03-09T22:21:37.526" v="3844" actId="1076"/>
          <ac:spMkLst>
            <pc:docMk/>
            <pc:sldMk cId="2805952331" sldId="315"/>
            <ac:spMk id="12" creationId="{FEBA9B20-38B0-7E91-FDEC-18E1EE993849}"/>
          </ac:spMkLst>
        </pc:spChg>
        <pc:spChg chg="mod">
          <ac:chgData name="marlinbar@alum.us.es" userId="219ee373-b6ac-41fd-844b-0d2865f08a10" providerId="ADAL" clId="{F91AEDE2-0EBC-40E2-A5CC-B74A90A1BDE5}" dt="2023-03-10T11:55:14.086" v="5356" actId="14100"/>
          <ac:spMkLst>
            <pc:docMk/>
            <pc:sldMk cId="2805952331" sldId="315"/>
            <ac:spMk id="20" creationId="{84BC3B4E-2B95-2DBC-44A7-B5EC4CC50DAB}"/>
          </ac:spMkLst>
        </pc:spChg>
        <pc:spChg chg="add del mod">
          <ac:chgData name="marlinbar@alum.us.es" userId="219ee373-b6ac-41fd-844b-0d2865f08a10" providerId="ADAL" clId="{F91AEDE2-0EBC-40E2-A5CC-B74A90A1BDE5}" dt="2023-03-09T22:21:32.324" v="3843" actId="478"/>
          <ac:spMkLst>
            <pc:docMk/>
            <pc:sldMk cId="2805952331" sldId="315"/>
            <ac:spMk id="22" creationId="{3EA3A86E-7447-ECCD-3344-4E3AC4E1F99A}"/>
          </ac:spMkLst>
        </pc:spChg>
        <pc:spChg chg="del">
          <ac:chgData name="marlinbar@alum.us.es" userId="219ee373-b6ac-41fd-844b-0d2865f08a10" providerId="ADAL" clId="{F91AEDE2-0EBC-40E2-A5CC-B74A90A1BDE5}" dt="2023-03-09T22:21:29.279" v="3842" actId="478"/>
          <ac:spMkLst>
            <pc:docMk/>
            <pc:sldMk cId="2805952331" sldId="315"/>
            <ac:spMk id="3030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22:21:26.444" v="3841" actId="478"/>
          <ac:spMkLst>
            <pc:docMk/>
            <pc:sldMk cId="2805952331" sldId="315"/>
            <ac:spMk id="3042" creationId="{00000000-0000-0000-0000-000000000000}"/>
          </ac:spMkLst>
        </pc:spChg>
        <pc:picChg chg="del mod">
          <ac:chgData name="marlinbar@alum.us.es" userId="219ee373-b6ac-41fd-844b-0d2865f08a10" providerId="ADAL" clId="{F91AEDE2-0EBC-40E2-A5CC-B74A90A1BDE5}" dt="2023-03-10T11:52:05.862" v="5323" actId="478"/>
          <ac:picMkLst>
            <pc:docMk/>
            <pc:sldMk cId="2805952331" sldId="315"/>
            <ac:picMk id="1026" creationId="{D03CDF38-3597-6ACE-2F0F-AAEB6BB1E364}"/>
          </ac:picMkLst>
        </pc:picChg>
        <pc:picChg chg="del mod">
          <ac:chgData name="marlinbar@alum.us.es" userId="219ee373-b6ac-41fd-844b-0d2865f08a10" providerId="ADAL" clId="{F91AEDE2-0EBC-40E2-A5CC-B74A90A1BDE5}" dt="2023-03-10T11:51:35.415" v="5317" actId="478"/>
          <ac:picMkLst>
            <pc:docMk/>
            <pc:sldMk cId="2805952331" sldId="315"/>
            <ac:picMk id="1028" creationId="{2A98D440-FEE3-180E-4F86-B7CBBFB2FB65}"/>
          </ac:picMkLst>
        </pc:picChg>
        <pc:picChg chg="del mod">
          <ac:chgData name="marlinbar@alum.us.es" userId="219ee373-b6ac-41fd-844b-0d2865f08a10" providerId="ADAL" clId="{F91AEDE2-0EBC-40E2-A5CC-B74A90A1BDE5}" dt="2023-03-10T11:53:58.018" v="5334" actId="478"/>
          <ac:picMkLst>
            <pc:docMk/>
            <pc:sldMk cId="2805952331" sldId="315"/>
            <ac:picMk id="1030" creationId="{12EFC77F-C09F-C142-D887-FE88739934F4}"/>
          </ac:picMkLst>
        </pc:picChg>
        <pc:picChg chg="add mod">
          <ac:chgData name="marlinbar@alum.us.es" userId="219ee373-b6ac-41fd-844b-0d2865f08a10" providerId="ADAL" clId="{F91AEDE2-0EBC-40E2-A5CC-B74A90A1BDE5}" dt="2023-03-10T11:54:10.655" v="5340" actId="1076"/>
          <ac:picMkLst>
            <pc:docMk/>
            <pc:sldMk cId="2805952331" sldId="315"/>
            <ac:picMk id="2050" creationId="{2880884B-2761-95AC-073E-051AD36EB575}"/>
          </ac:picMkLst>
        </pc:picChg>
        <pc:picChg chg="add mod">
          <ac:chgData name="marlinbar@alum.us.es" userId="219ee373-b6ac-41fd-844b-0d2865f08a10" providerId="ADAL" clId="{F91AEDE2-0EBC-40E2-A5CC-B74A90A1BDE5}" dt="2023-03-10T11:52:21.918" v="5329" actId="1076"/>
          <ac:picMkLst>
            <pc:docMk/>
            <pc:sldMk cId="2805952331" sldId="315"/>
            <ac:picMk id="2052" creationId="{E11BDACB-2B52-3A18-15C2-4E464FBC4B60}"/>
          </ac:picMkLst>
        </pc:picChg>
        <pc:picChg chg="add del">
          <ac:chgData name="marlinbar@alum.us.es" userId="219ee373-b6ac-41fd-844b-0d2865f08a10" providerId="ADAL" clId="{F91AEDE2-0EBC-40E2-A5CC-B74A90A1BDE5}" dt="2023-03-10T11:52:51.482" v="5332" actId="478"/>
          <ac:picMkLst>
            <pc:docMk/>
            <pc:sldMk cId="2805952331" sldId="315"/>
            <ac:picMk id="2054" creationId="{60C59B14-7E0F-FFC2-11C1-A43E303E09B4}"/>
          </ac:picMkLst>
        </pc:picChg>
        <pc:picChg chg="add mod">
          <ac:chgData name="marlinbar@alum.us.es" userId="219ee373-b6ac-41fd-844b-0d2865f08a10" providerId="ADAL" clId="{F91AEDE2-0EBC-40E2-A5CC-B74A90A1BDE5}" dt="2023-03-10T11:54:12.333" v="5341" actId="1076"/>
          <ac:picMkLst>
            <pc:docMk/>
            <pc:sldMk cId="2805952331" sldId="315"/>
            <ac:picMk id="2056" creationId="{C2D9C6A2-1880-BF42-F3CD-D888C396C25E}"/>
          </ac:picMkLst>
        </pc:picChg>
        <pc:picChg chg="add mod">
          <ac:chgData name="marlinbar@alum.us.es" userId="219ee373-b6ac-41fd-844b-0d2865f08a10" providerId="ADAL" clId="{F91AEDE2-0EBC-40E2-A5CC-B74A90A1BDE5}" dt="2023-03-10T11:54:54.900" v="5344" actId="1076"/>
          <ac:picMkLst>
            <pc:docMk/>
            <pc:sldMk cId="2805952331" sldId="315"/>
            <ac:picMk id="2058" creationId="{90EC088D-793F-52A2-022D-70BF1DD44F26}"/>
          </ac:picMkLst>
        </pc:picChg>
      </pc:sldChg>
      <pc:sldChg chg="addSp delSp modSp mod">
        <pc:chgData name="marlinbar@alum.us.es" userId="219ee373-b6ac-41fd-844b-0d2865f08a10" providerId="ADAL" clId="{F91AEDE2-0EBC-40E2-A5CC-B74A90A1BDE5}" dt="2023-03-10T11:50:24.269" v="5316" actId="1076"/>
        <pc:sldMkLst>
          <pc:docMk/>
          <pc:sldMk cId="3202813082" sldId="316"/>
        </pc:sldMkLst>
        <pc:spChg chg="del">
          <ac:chgData name="marlinbar@alum.us.es" userId="219ee373-b6ac-41fd-844b-0d2865f08a10" providerId="ADAL" clId="{F91AEDE2-0EBC-40E2-A5CC-B74A90A1BDE5}" dt="2023-03-09T21:43:16.223" v="3092" actId="478"/>
          <ac:spMkLst>
            <pc:docMk/>
            <pc:sldMk cId="3202813082" sldId="316"/>
            <ac:spMk id="2" creationId="{168339A1-D1C2-17AD-02F8-77295B0B44F9}"/>
          </ac:spMkLst>
        </pc:spChg>
        <pc:spChg chg="del">
          <ac:chgData name="marlinbar@alum.us.es" userId="219ee373-b6ac-41fd-844b-0d2865f08a10" providerId="ADAL" clId="{F91AEDE2-0EBC-40E2-A5CC-B74A90A1BDE5}" dt="2023-03-09T21:24:42.308" v="2760" actId="478"/>
          <ac:spMkLst>
            <pc:docMk/>
            <pc:sldMk cId="3202813082" sldId="316"/>
            <ac:spMk id="8" creationId="{7ABB06C4-A66C-7C3A-2603-98FCFDC289DC}"/>
          </ac:spMkLst>
        </pc:spChg>
        <pc:spChg chg="del">
          <ac:chgData name="marlinbar@alum.us.es" userId="219ee373-b6ac-41fd-844b-0d2865f08a10" providerId="ADAL" clId="{F91AEDE2-0EBC-40E2-A5CC-B74A90A1BDE5}" dt="2023-03-09T21:24:40.172" v="2759" actId="478"/>
          <ac:spMkLst>
            <pc:docMk/>
            <pc:sldMk cId="3202813082" sldId="316"/>
            <ac:spMk id="9" creationId="{17F0CAEF-1194-DDB5-3361-4E15CDC509A1}"/>
          </ac:spMkLst>
        </pc:spChg>
        <pc:spChg chg="mod">
          <ac:chgData name="marlinbar@alum.us.es" userId="219ee373-b6ac-41fd-844b-0d2865f08a10" providerId="ADAL" clId="{F91AEDE2-0EBC-40E2-A5CC-B74A90A1BDE5}" dt="2023-03-09T21:51:12.968" v="3151" actId="20577"/>
          <ac:spMkLst>
            <pc:docMk/>
            <pc:sldMk cId="3202813082" sldId="316"/>
            <ac:spMk id="10" creationId="{72BB362C-76A8-AAFB-9925-CBBB6DBB15BD}"/>
          </ac:spMkLst>
        </pc:spChg>
        <pc:spChg chg="add del">
          <ac:chgData name="marlinbar@alum.us.es" userId="219ee373-b6ac-41fd-844b-0d2865f08a10" providerId="ADAL" clId="{F91AEDE2-0EBC-40E2-A5CC-B74A90A1BDE5}" dt="2023-03-10T11:49:01.924" v="5269" actId="22"/>
          <ac:spMkLst>
            <pc:docMk/>
            <pc:sldMk cId="3202813082" sldId="316"/>
            <ac:spMk id="11" creationId="{1B43E3A5-B9C3-AEC5-1F14-A2A9D313BB46}"/>
          </ac:spMkLst>
        </pc:spChg>
        <pc:spChg chg="del">
          <ac:chgData name="marlinbar@alum.us.es" userId="219ee373-b6ac-41fd-844b-0d2865f08a10" providerId="ADAL" clId="{F91AEDE2-0EBC-40E2-A5CC-B74A90A1BDE5}" dt="2023-03-09T21:25:11.802" v="2767" actId="478"/>
          <ac:spMkLst>
            <pc:docMk/>
            <pc:sldMk cId="3202813082" sldId="316"/>
            <ac:spMk id="11" creationId="{89978866-032C-2C91-0FED-0A79E0736F3A}"/>
          </ac:spMkLst>
        </pc:spChg>
        <pc:spChg chg="mod">
          <ac:chgData name="marlinbar@alum.us.es" userId="219ee373-b6ac-41fd-844b-0d2865f08a10" providerId="ADAL" clId="{F91AEDE2-0EBC-40E2-A5CC-B74A90A1BDE5}" dt="2023-03-09T21:25:10.297" v="2766" actId="1076"/>
          <ac:spMkLst>
            <pc:docMk/>
            <pc:sldMk cId="3202813082" sldId="316"/>
            <ac:spMk id="12" creationId="{FEBA9B20-38B0-7E91-FDEC-18E1EE993849}"/>
          </ac:spMkLst>
        </pc:spChg>
        <pc:spChg chg="del mod">
          <ac:chgData name="marlinbar@alum.us.es" userId="219ee373-b6ac-41fd-844b-0d2865f08a10" providerId="ADAL" clId="{F91AEDE2-0EBC-40E2-A5CC-B74A90A1BDE5}" dt="2023-03-09T21:26:15.831" v="2860" actId="478"/>
          <ac:spMkLst>
            <pc:docMk/>
            <pc:sldMk cId="3202813082" sldId="316"/>
            <ac:spMk id="13" creationId="{559E75FB-FC6C-6403-71F9-A024777E26AA}"/>
          </ac:spMkLst>
        </pc:spChg>
        <pc:spChg chg="del">
          <ac:chgData name="marlinbar@alum.us.es" userId="219ee373-b6ac-41fd-844b-0d2865f08a10" providerId="ADAL" clId="{F91AEDE2-0EBC-40E2-A5CC-B74A90A1BDE5}" dt="2023-03-09T21:25:56.397" v="2839" actId="478"/>
          <ac:spMkLst>
            <pc:docMk/>
            <pc:sldMk cId="3202813082" sldId="316"/>
            <ac:spMk id="14" creationId="{C6566A50-145B-34A1-E6F7-A5FBE056242C}"/>
          </ac:spMkLst>
        </pc:spChg>
        <pc:spChg chg="del mod">
          <ac:chgData name="marlinbar@alum.us.es" userId="219ee373-b6ac-41fd-844b-0d2865f08a10" providerId="ADAL" clId="{F91AEDE2-0EBC-40E2-A5CC-B74A90A1BDE5}" dt="2023-03-09T21:26:13.729" v="2859" actId="478"/>
          <ac:spMkLst>
            <pc:docMk/>
            <pc:sldMk cId="3202813082" sldId="316"/>
            <ac:spMk id="15" creationId="{2DFCEB36-A516-1109-19D0-69A514288B1F}"/>
          </ac:spMkLst>
        </pc:spChg>
        <pc:spChg chg="del">
          <ac:chgData name="marlinbar@alum.us.es" userId="219ee373-b6ac-41fd-844b-0d2865f08a10" providerId="ADAL" clId="{F91AEDE2-0EBC-40E2-A5CC-B74A90A1BDE5}" dt="2023-03-09T21:24:44.538" v="2761" actId="478"/>
          <ac:spMkLst>
            <pc:docMk/>
            <pc:sldMk cId="3202813082" sldId="316"/>
            <ac:spMk id="16" creationId="{E7B4BD2D-9E7D-2556-4F0C-4812D016ADC9}"/>
          </ac:spMkLst>
        </pc:spChg>
        <pc:spChg chg="add mod">
          <ac:chgData name="marlinbar@alum.us.es" userId="219ee373-b6ac-41fd-844b-0d2865f08a10" providerId="ADAL" clId="{F91AEDE2-0EBC-40E2-A5CC-B74A90A1BDE5}" dt="2023-03-09T21:24:45.184" v="2762"/>
          <ac:spMkLst>
            <pc:docMk/>
            <pc:sldMk cId="3202813082" sldId="316"/>
            <ac:spMk id="17" creationId="{BA4EFF2A-293E-532C-AD15-E105B3236E3B}"/>
          </ac:spMkLst>
        </pc:spChg>
        <pc:spChg chg="add del mod">
          <ac:chgData name="marlinbar@alum.us.es" userId="219ee373-b6ac-41fd-844b-0d2865f08a10" providerId="ADAL" clId="{F91AEDE2-0EBC-40E2-A5CC-B74A90A1BDE5}" dt="2023-03-09T21:25:06.680" v="2765" actId="478"/>
          <ac:spMkLst>
            <pc:docMk/>
            <pc:sldMk cId="3202813082" sldId="316"/>
            <ac:spMk id="20" creationId="{AA63AEB9-683E-9B67-33B5-3AF591167F3D}"/>
          </ac:spMkLst>
        </pc:spChg>
        <pc:spChg chg="add mod">
          <ac:chgData name="marlinbar@alum.us.es" userId="219ee373-b6ac-41fd-844b-0d2865f08a10" providerId="ADAL" clId="{F91AEDE2-0EBC-40E2-A5CC-B74A90A1BDE5}" dt="2023-03-10T11:50:15.971" v="5313" actId="14100"/>
          <ac:spMkLst>
            <pc:docMk/>
            <pc:sldMk cId="3202813082" sldId="316"/>
            <ac:spMk id="21" creationId="{E1A8FFB2-AAE7-2354-20F9-67DB01F3B515}"/>
          </ac:spMkLst>
        </pc:spChg>
        <pc:spChg chg="add del mod">
          <ac:chgData name="marlinbar@alum.us.es" userId="219ee373-b6ac-41fd-844b-0d2865f08a10" providerId="ADAL" clId="{F91AEDE2-0EBC-40E2-A5CC-B74A90A1BDE5}" dt="2023-03-09T21:26:12.189" v="2858" actId="478"/>
          <ac:spMkLst>
            <pc:docMk/>
            <pc:sldMk cId="3202813082" sldId="316"/>
            <ac:spMk id="22" creationId="{7D65B2E9-3E15-F821-CBF1-E9A06024424C}"/>
          </ac:spMkLst>
        </pc:spChg>
        <pc:spChg chg="add mod ord">
          <ac:chgData name="marlinbar@alum.us.es" userId="219ee373-b6ac-41fd-844b-0d2865f08a10" providerId="ADAL" clId="{F91AEDE2-0EBC-40E2-A5CC-B74A90A1BDE5}" dt="2023-03-09T21:43:20.041" v="3094" actId="167"/>
          <ac:spMkLst>
            <pc:docMk/>
            <pc:sldMk cId="3202813082" sldId="316"/>
            <ac:spMk id="23" creationId="{BCC8D311-331E-2903-BC33-800C38D1E209}"/>
          </ac:spMkLst>
        </pc:spChg>
        <pc:spChg chg="add mod">
          <ac:chgData name="marlinbar@alum.us.es" userId="219ee373-b6ac-41fd-844b-0d2865f08a10" providerId="ADAL" clId="{F91AEDE2-0EBC-40E2-A5CC-B74A90A1BDE5}" dt="2023-03-10T11:50:19.648" v="5314" actId="14100"/>
          <ac:spMkLst>
            <pc:docMk/>
            <pc:sldMk cId="3202813082" sldId="316"/>
            <ac:spMk id="24" creationId="{B29159C4-B53E-26C0-D921-796A08FFA556}"/>
          </ac:spMkLst>
        </pc:spChg>
        <pc:spChg chg="del">
          <ac:chgData name="marlinbar@alum.us.es" userId="219ee373-b6ac-41fd-844b-0d2865f08a10" providerId="ADAL" clId="{F91AEDE2-0EBC-40E2-A5CC-B74A90A1BDE5}" dt="2023-03-09T21:25:04.904" v="2764" actId="478"/>
          <ac:spMkLst>
            <pc:docMk/>
            <pc:sldMk cId="3202813082" sldId="316"/>
            <ac:spMk id="3030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21:25:03.258" v="2763" actId="478"/>
          <ac:spMkLst>
            <pc:docMk/>
            <pc:sldMk cId="3202813082" sldId="316"/>
            <ac:spMk id="3042" creationId="{00000000-0000-0000-0000-000000000000}"/>
          </ac:spMkLst>
        </pc:spChg>
        <pc:picChg chg="del mod">
          <ac:chgData name="marlinbar@alum.us.es" userId="219ee373-b6ac-41fd-844b-0d2865f08a10" providerId="ADAL" clId="{F91AEDE2-0EBC-40E2-A5CC-B74A90A1BDE5}" dt="2023-03-10T11:43:04.708" v="5175" actId="478"/>
          <ac:picMkLst>
            <pc:docMk/>
            <pc:sldMk cId="3202813082" sldId="316"/>
            <ac:picMk id="2" creationId="{B7C78818-1B9B-4D47-68EF-26F302EFC6A9}"/>
          </ac:picMkLst>
        </pc:picChg>
        <pc:picChg chg="add mod">
          <ac:chgData name="marlinbar@alum.us.es" userId="219ee373-b6ac-41fd-844b-0d2865f08a10" providerId="ADAL" clId="{F91AEDE2-0EBC-40E2-A5CC-B74A90A1BDE5}" dt="2023-03-10T11:46:19.710" v="5253"/>
          <ac:picMkLst>
            <pc:docMk/>
            <pc:sldMk cId="3202813082" sldId="316"/>
            <ac:picMk id="8" creationId="{7ADB032F-689C-3BEB-5F1E-AF252B4A8D97}"/>
          </ac:picMkLst>
        </pc:picChg>
        <pc:picChg chg="add mod">
          <ac:chgData name="marlinbar@alum.us.es" userId="219ee373-b6ac-41fd-844b-0d2865f08a10" providerId="ADAL" clId="{F91AEDE2-0EBC-40E2-A5CC-B74A90A1BDE5}" dt="2023-03-10T11:50:22.256" v="5315" actId="1076"/>
          <ac:picMkLst>
            <pc:docMk/>
            <pc:sldMk cId="3202813082" sldId="316"/>
            <ac:picMk id="13" creationId="{571F264D-DAB5-CEF6-2279-916A386F59AF}"/>
          </ac:picMkLst>
        </pc:picChg>
        <pc:picChg chg="add mod">
          <ac:chgData name="marlinbar@alum.us.es" userId="219ee373-b6ac-41fd-844b-0d2865f08a10" providerId="ADAL" clId="{F91AEDE2-0EBC-40E2-A5CC-B74A90A1BDE5}" dt="2023-03-09T21:24:45.184" v="2762"/>
          <ac:picMkLst>
            <pc:docMk/>
            <pc:sldMk cId="3202813082" sldId="316"/>
            <ac:picMk id="18" creationId="{90610B25-B263-410B-82FB-EF02389687AE}"/>
          </ac:picMkLst>
        </pc:picChg>
        <pc:picChg chg="add mod">
          <ac:chgData name="marlinbar@alum.us.es" userId="219ee373-b6ac-41fd-844b-0d2865f08a10" providerId="ADAL" clId="{F91AEDE2-0EBC-40E2-A5CC-B74A90A1BDE5}" dt="2023-03-10T11:50:24.269" v="5316" actId="1076"/>
          <ac:picMkLst>
            <pc:docMk/>
            <pc:sldMk cId="3202813082" sldId="316"/>
            <ac:picMk id="1026" creationId="{56C4E63A-5B77-E56F-D19B-19E749A7F3D4}"/>
          </ac:picMkLst>
        </pc:picChg>
        <pc:picChg chg="add del mod">
          <ac:chgData name="marlinbar@alum.us.es" userId="219ee373-b6ac-41fd-844b-0d2865f08a10" providerId="ADAL" clId="{F91AEDE2-0EBC-40E2-A5CC-B74A90A1BDE5}" dt="2023-03-10T00:06:04.726" v="5057" actId="478"/>
          <ac:picMkLst>
            <pc:docMk/>
            <pc:sldMk cId="3202813082" sldId="316"/>
            <ac:picMk id="3074" creationId="{AA0FEF97-2CB6-AE6D-6D9B-FA81955FB53B}"/>
          </ac:picMkLst>
        </pc:picChg>
        <pc:picChg chg="add del mod">
          <ac:chgData name="marlinbar@alum.us.es" userId="219ee373-b6ac-41fd-844b-0d2865f08a10" providerId="ADAL" clId="{F91AEDE2-0EBC-40E2-A5CC-B74A90A1BDE5}" dt="2023-03-10T00:07:32.010" v="5082" actId="478"/>
          <ac:picMkLst>
            <pc:docMk/>
            <pc:sldMk cId="3202813082" sldId="316"/>
            <ac:picMk id="3076" creationId="{C3110367-C7B2-5F72-9ED7-E4615AF48CEB}"/>
          </ac:picMkLst>
        </pc:picChg>
        <pc:picChg chg="add del mod">
          <ac:chgData name="marlinbar@alum.us.es" userId="219ee373-b6ac-41fd-844b-0d2865f08a10" providerId="ADAL" clId="{F91AEDE2-0EBC-40E2-A5CC-B74A90A1BDE5}" dt="2023-03-10T00:07:33.408" v="5083" actId="478"/>
          <ac:picMkLst>
            <pc:docMk/>
            <pc:sldMk cId="3202813082" sldId="316"/>
            <ac:picMk id="3078" creationId="{0DE8CC86-E2D9-6CCC-408B-6D40A964ACA5}"/>
          </ac:picMkLst>
        </pc:picChg>
        <pc:picChg chg="add del mod">
          <ac:chgData name="marlinbar@alum.us.es" userId="219ee373-b6ac-41fd-844b-0d2865f08a10" providerId="ADAL" clId="{F91AEDE2-0EBC-40E2-A5CC-B74A90A1BDE5}" dt="2023-03-10T00:08:39.923" v="5086" actId="478"/>
          <ac:picMkLst>
            <pc:docMk/>
            <pc:sldMk cId="3202813082" sldId="316"/>
            <ac:picMk id="3080" creationId="{84594CB8-70A2-F3B1-7056-2835AF444CF3}"/>
          </ac:picMkLst>
        </pc:picChg>
        <pc:picChg chg="add del mod">
          <ac:chgData name="marlinbar@alum.us.es" userId="219ee373-b6ac-41fd-844b-0d2865f08a10" providerId="ADAL" clId="{F91AEDE2-0EBC-40E2-A5CC-B74A90A1BDE5}" dt="2023-03-10T11:49:00.460" v="5268" actId="478"/>
          <ac:picMkLst>
            <pc:docMk/>
            <pc:sldMk cId="3202813082" sldId="316"/>
            <ac:picMk id="3082" creationId="{19A7AC89-1B98-551B-5C50-33D394D799DD}"/>
          </ac:picMkLst>
        </pc:picChg>
        <pc:cxnChg chg="add del">
          <ac:chgData name="marlinbar@alum.us.es" userId="219ee373-b6ac-41fd-844b-0d2865f08a10" providerId="ADAL" clId="{F91AEDE2-0EBC-40E2-A5CC-B74A90A1BDE5}" dt="2023-03-10T00:09:36.275" v="5101" actId="478"/>
          <ac:cxnSpMkLst>
            <pc:docMk/>
            <pc:sldMk cId="3202813082" sldId="316"/>
            <ac:cxnSpMk id="26" creationId="{AFFA4453-F9CE-9FC0-D9A3-EAA38650AF38}"/>
          </ac:cxnSpMkLst>
        </pc:cxnChg>
      </pc:sldChg>
      <pc:sldChg chg="addSp delSp modSp add mod">
        <pc:chgData name="marlinbar@alum.us.es" userId="219ee373-b6ac-41fd-844b-0d2865f08a10" providerId="ADAL" clId="{F91AEDE2-0EBC-40E2-A5CC-B74A90A1BDE5}" dt="2023-03-09T23:53:33.717" v="5056" actId="1076"/>
        <pc:sldMkLst>
          <pc:docMk/>
          <pc:sldMk cId="4216049295" sldId="317"/>
        </pc:sldMkLst>
        <pc:spChg chg="del mod">
          <ac:chgData name="marlinbar@alum.us.es" userId="219ee373-b6ac-41fd-844b-0d2865f08a10" providerId="ADAL" clId="{F91AEDE2-0EBC-40E2-A5CC-B74A90A1BDE5}" dt="2023-03-09T21:43:01.195" v="3086" actId="478"/>
          <ac:spMkLst>
            <pc:docMk/>
            <pc:sldMk cId="4216049295" sldId="317"/>
            <ac:spMk id="2" creationId="{168339A1-D1C2-17AD-02F8-77295B0B44F9}"/>
          </ac:spMkLst>
        </pc:spChg>
        <pc:spChg chg="del">
          <ac:chgData name="marlinbar@alum.us.es" userId="219ee373-b6ac-41fd-844b-0d2865f08a10" providerId="ADAL" clId="{F91AEDE2-0EBC-40E2-A5CC-B74A90A1BDE5}" dt="2023-03-09T21:24:28.115" v="2755" actId="478"/>
          <ac:spMkLst>
            <pc:docMk/>
            <pc:sldMk cId="4216049295" sldId="317"/>
            <ac:spMk id="8" creationId="{7ABB06C4-A66C-7C3A-2603-98FCFDC289DC}"/>
          </ac:spMkLst>
        </pc:spChg>
        <pc:spChg chg="del">
          <ac:chgData name="marlinbar@alum.us.es" userId="219ee373-b6ac-41fd-844b-0d2865f08a10" providerId="ADAL" clId="{F91AEDE2-0EBC-40E2-A5CC-B74A90A1BDE5}" dt="2023-03-09T21:24:25.758" v="2753" actId="478"/>
          <ac:spMkLst>
            <pc:docMk/>
            <pc:sldMk cId="4216049295" sldId="317"/>
            <ac:spMk id="9" creationId="{17F0CAEF-1194-DDB5-3361-4E15CDC509A1}"/>
          </ac:spMkLst>
        </pc:spChg>
        <pc:spChg chg="del">
          <ac:chgData name="marlinbar@alum.us.es" userId="219ee373-b6ac-41fd-844b-0d2865f08a10" providerId="ADAL" clId="{F91AEDE2-0EBC-40E2-A5CC-B74A90A1BDE5}" dt="2023-03-09T20:55:38.402" v="2045" actId="478"/>
          <ac:spMkLst>
            <pc:docMk/>
            <pc:sldMk cId="4216049295" sldId="317"/>
            <ac:spMk id="10" creationId="{72BB362C-76A8-AAFB-9925-CBBB6DBB15BD}"/>
          </ac:spMkLst>
        </pc:spChg>
        <pc:spChg chg="del">
          <ac:chgData name="marlinbar@alum.us.es" userId="219ee373-b6ac-41fd-844b-0d2865f08a10" providerId="ADAL" clId="{F91AEDE2-0EBC-40E2-A5CC-B74A90A1BDE5}" dt="2023-03-09T20:55:38.402" v="2045" actId="478"/>
          <ac:spMkLst>
            <pc:docMk/>
            <pc:sldMk cId="4216049295" sldId="317"/>
            <ac:spMk id="11" creationId="{89978866-032C-2C91-0FED-0A79E0736F3A}"/>
          </ac:spMkLst>
        </pc:spChg>
        <pc:spChg chg="del">
          <ac:chgData name="marlinbar@alum.us.es" userId="219ee373-b6ac-41fd-844b-0d2865f08a10" providerId="ADAL" clId="{F91AEDE2-0EBC-40E2-A5CC-B74A90A1BDE5}" dt="2023-03-09T20:55:38.402" v="2045" actId="478"/>
          <ac:spMkLst>
            <pc:docMk/>
            <pc:sldMk cId="4216049295" sldId="317"/>
            <ac:spMk id="12" creationId="{FEBA9B20-38B0-7E91-FDEC-18E1EE993849}"/>
          </ac:spMkLst>
        </pc:spChg>
        <pc:spChg chg="mod">
          <ac:chgData name="marlinbar@alum.us.es" userId="219ee373-b6ac-41fd-844b-0d2865f08a10" providerId="ADAL" clId="{F91AEDE2-0EBC-40E2-A5CC-B74A90A1BDE5}" dt="2023-03-09T21:13:11.684" v="2579" actId="1076"/>
          <ac:spMkLst>
            <pc:docMk/>
            <pc:sldMk cId="4216049295" sldId="317"/>
            <ac:spMk id="13" creationId="{559E75FB-FC6C-6403-71F9-A024777E26AA}"/>
          </ac:spMkLst>
        </pc:spChg>
        <pc:spChg chg="del mod">
          <ac:chgData name="marlinbar@alum.us.es" userId="219ee373-b6ac-41fd-844b-0d2865f08a10" providerId="ADAL" clId="{F91AEDE2-0EBC-40E2-A5CC-B74A90A1BDE5}" dt="2023-03-09T21:07:54.200" v="2450" actId="478"/>
          <ac:spMkLst>
            <pc:docMk/>
            <pc:sldMk cId="4216049295" sldId="317"/>
            <ac:spMk id="14" creationId="{C6566A50-145B-34A1-E6F7-A5FBE056242C}"/>
          </ac:spMkLst>
        </pc:spChg>
        <pc:spChg chg="mod">
          <ac:chgData name="marlinbar@alum.us.es" userId="219ee373-b6ac-41fd-844b-0d2865f08a10" providerId="ADAL" clId="{F91AEDE2-0EBC-40E2-A5CC-B74A90A1BDE5}" dt="2023-03-09T21:13:11.684" v="2579" actId="1076"/>
          <ac:spMkLst>
            <pc:docMk/>
            <pc:sldMk cId="4216049295" sldId="317"/>
            <ac:spMk id="15" creationId="{2DFCEB36-A516-1109-19D0-69A514288B1F}"/>
          </ac:spMkLst>
        </pc:spChg>
        <pc:spChg chg="del">
          <ac:chgData name="marlinbar@alum.us.es" userId="219ee373-b6ac-41fd-844b-0d2865f08a10" providerId="ADAL" clId="{F91AEDE2-0EBC-40E2-A5CC-B74A90A1BDE5}" dt="2023-03-09T21:24:27.406" v="2754" actId="478"/>
          <ac:spMkLst>
            <pc:docMk/>
            <pc:sldMk cId="4216049295" sldId="317"/>
            <ac:spMk id="16" creationId="{E7B4BD2D-9E7D-2556-4F0C-4812D016ADC9}"/>
          </ac:spMkLst>
        </pc:spChg>
        <pc:spChg chg="add del mod">
          <ac:chgData name="marlinbar@alum.us.es" userId="219ee373-b6ac-41fd-844b-0d2865f08a10" providerId="ADAL" clId="{F91AEDE2-0EBC-40E2-A5CC-B74A90A1BDE5}" dt="2023-03-09T20:55:41.514" v="2046" actId="478"/>
          <ac:spMkLst>
            <pc:docMk/>
            <pc:sldMk cId="4216049295" sldId="317"/>
            <ac:spMk id="18" creationId="{DEB3668E-5EE9-0F2B-7454-850A76FBCF39}"/>
          </ac:spMkLst>
        </pc:spChg>
        <pc:spChg chg="add mod">
          <ac:chgData name="marlinbar@alum.us.es" userId="219ee373-b6ac-41fd-844b-0d2865f08a10" providerId="ADAL" clId="{F91AEDE2-0EBC-40E2-A5CC-B74A90A1BDE5}" dt="2023-03-09T23:21:51.224" v="4870" actId="1076"/>
          <ac:spMkLst>
            <pc:docMk/>
            <pc:sldMk cId="4216049295" sldId="317"/>
            <ac:spMk id="19" creationId="{B109BD69-8CC9-FFCB-77D8-50E058488FE6}"/>
          </ac:spMkLst>
        </pc:spChg>
        <pc:spChg chg="add mod">
          <ac:chgData name="marlinbar@alum.us.es" userId="219ee373-b6ac-41fd-844b-0d2865f08a10" providerId="ADAL" clId="{F91AEDE2-0EBC-40E2-A5CC-B74A90A1BDE5}" dt="2023-03-09T23:21:53.371" v="4871" actId="1076"/>
          <ac:spMkLst>
            <pc:docMk/>
            <pc:sldMk cId="4216049295" sldId="317"/>
            <ac:spMk id="20" creationId="{CECDF2DF-8548-7DE2-9692-FFA999B03063}"/>
          </ac:spMkLst>
        </pc:spChg>
        <pc:spChg chg="add del mod">
          <ac:chgData name="marlinbar@alum.us.es" userId="219ee373-b6ac-41fd-844b-0d2865f08a10" providerId="ADAL" clId="{F91AEDE2-0EBC-40E2-A5CC-B74A90A1BDE5}" dt="2023-03-09T21:13:05.629" v="2578" actId="478"/>
          <ac:spMkLst>
            <pc:docMk/>
            <pc:sldMk cId="4216049295" sldId="317"/>
            <ac:spMk id="22" creationId="{535C4035-D08E-344D-40B9-4A1EBE8705CA}"/>
          </ac:spMkLst>
        </pc:spChg>
        <pc:spChg chg="add mod">
          <ac:chgData name="marlinbar@alum.us.es" userId="219ee373-b6ac-41fd-844b-0d2865f08a10" providerId="ADAL" clId="{F91AEDE2-0EBC-40E2-A5CC-B74A90A1BDE5}" dt="2023-03-09T21:24:28.806" v="2756"/>
          <ac:spMkLst>
            <pc:docMk/>
            <pc:sldMk cId="4216049295" sldId="317"/>
            <ac:spMk id="23" creationId="{E71B4731-9A8A-6742-194B-04C422281B20}"/>
          </ac:spMkLst>
        </pc:spChg>
        <pc:spChg chg="add mod ord">
          <ac:chgData name="marlinbar@alum.us.es" userId="219ee373-b6ac-41fd-844b-0d2865f08a10" providerId="ADAL" clId="{F91AEDE2-0EBC-40E2-A5CC-B74A90A1BDE5}" dt="2023-03-09T21:43:05.001" v="3088" actId="167"/>
          <ac:spMkLst>
            <pc:docMk/>
            <pc:sldMk cId="4216049295" sldId="317"/>
            <ac:spMk id="25" creationId="{674EAA3B-CC5C-5EEB-F4AF-63B49B4B5A35}"/>
          </ac:spMkLst>
        </pc:spChg>
        <pc:spChg chg="add del">
          <ac:chgData name="marlinbar@alum.us.es" userId="219ee373-b6ac-41fd-844b-0d2865f08a10" providerId="ADAL" clId="{F91AEDE2-0EBC-40E2-A5CC-B74A90A1BDE5}" dt="2023-03-09T23:19:31.448" v="4852" actId="478"/>
          <ac:spMkLst>
            <pc:docMk/>
            <pc:sldMk cId="4216049295" sldId="317"/>
            <ac:spMk id="26" creationId="{D82EC934-2C1B-1B8C-FFC5-EAAAFFC85D8B}"/>
          </ac:spMkLst>
        </pc:spChg>
        <pc:spChg chg="add del">
          <ac:chgData name="marlinbar@alum.us.es" userId="219ee373-b6ac-41fd-844b-0d2865f08a10" providerId="ADAL" clId="{F91AEDE2-0EBC-40E2-A5CC-B74A90A1BDE5}" dt="2023-03-09T23:19:38.922" v="4856"/>
          <ac:spMkLst>
            <pc:docMk/>
            <pc:sldMk cId="4216049295" sldId="317"/>
            <ac:spMk id="27" creationId="{92BE2C15-5014-9BA0-6BAD-57ED93BA403A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30" creationId="{7C55F53B-8EA0-FB0B-5411-0C5E30359AE8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31" creationId="{3C228731-AC8A-C2A1-2EB7-216F9C2627D3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32" creationId="{1EF0A824-09C9-358E-9135-F49563A258B4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33" creationId="{C0CF46A9-90D1-4390-F9D1-3467850277AD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34" creationId="{F384AF12-D549-9C09-CE14-3653D41387EB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35" creationId="{9FDCDB70-5A9F-A9A7-3F4F-67627C23EB2F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36" creationId="{77D9BCC9-93BC-5BDE-2F5E-ABE78D710CF9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37" creationId="{8B2224B1-3F4E-B830-A17D-A7D18FBC1243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38" creationId="{E1D3A26B-6C77-6137-FE72-F083A3E76A27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39" creationId="{1987D17E-E189-B5C7-DD44-14F9AE1987CC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40" creationId="{00581BEA-0268-B7D1-53F9-92B6DF5E5597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41" creationId="{E0AEBCEB-F2B1-8E23-799E-FD976D7F25C7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42" creationId="{28BCCE5A-86CA-93BE-AB4A-6F47C29C480D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43" creationId="{C6DD3ABD-7868-F54C-B99F-CA650911D4FC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44" creationId="{0B51AA43-0569-757E-A8A7-FC75F70AD44E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45" creationId="{77AAB700-9D40-7810-36EB-704962925403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46" creationId="{884D2782-2B1E-B587-697B-17E9BA734AA6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47" creationId="{E2CDE1AB-C1B3-6C8A-872C-C920FD6D7C17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48" creationId="{E460E876-5F4D-3B0A-F751-CF9BE623CB78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49" creationId="{83C3B164-CE3A-7E6F-6192-68D5D18D0FB6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50" creationId="{38BF13DB-DD6D-BEDE-E02F-940C4971DBB7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51" creationId="{D04856D2-4291-CCF2-1142-A092CC54650E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52" creationId="{672E3039-56C6-E8A7-91E0-96C65AD71011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53" creationId="{8EA41905-77D6-92AA-8FE0-A34CE64A199E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54" creationId="{A4CCDA59-8A7F-E59C-8342-59E862FA8488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55" creationId="{C5DA080D-6334-F78F-2422-B5BEACA3D731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56" creationId="{A6E6BA3A-9CD2-F560-9D8F-B7B43B5EA960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57" creationId="{1B724234-B203-AB24-AC00-371D4A2DDEE0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58" creationId="{83F7C0ED-62FC-B137-0238-4A8112CE98CF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59" creationId="{F81B3537-70DD-9D1B-F78D-49CA7B112204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60" creationId="{43FDDC9A-56E7-A7B4-9B0C-D64C6740A3AE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61" creationId="{65A0E644-F3DA-9237-BCC9-B2A0A9BD14B2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62" creationId="{D64318BA-65F5-D432-19C1-FF0674E86303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63" creationId="{C33B9AC3-1C15-E14B-4AD8-5722097C259D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08" creationId="{F5AFD06A-C822-5E97-973C-8C626ABA264E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09" creationId="{6C10AFC6-A901-3158-E1EA-88997E084BAA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10" creationId="{34976F8A-0391-3880-B444-5C2157C159D4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11" creationId="{CB9436B5-6CA2-2C8E-6145-307B4659FFB1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12" creationId="{D836FA3D-F361-A36B-951E-D03911987202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13" creationId="{B9D4CFF6-23A3-B8C2-0B19-C3DAAA950D35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14" creationId="{20592411-FC35-F5C0-F9A5-7E1C75E74322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15" creationId="{D14135EB-4F5E-3133-D6A6-153240BD7CDD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16" creationId="{6BF6AEFF-09C1-323C-996D-B6469308BC8D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17" creationId="{0073E154-45E3-39AC-61BC-6AAF6B71A542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18" creationId="{FB4F019D-1793-FCED-A712-057CA10679B5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19" creationId="{F09E031B-2996-A2E5-788E-4ECF6FDF3084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20" creationId="{44C0647A-39C0-4F77-40FB-B29C8D090D6C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21" creationId="{1EC7D29B-4DB6-8D9F-75EA-6C82B446615B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22" creationId="{BFD443D9-ED20-6F72-53A2-D8C9697023CF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23" creationId="{DAB8B3B2-CD32-A123-FC68-7761EF78AFB1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24" creationId="{3D307118-231C-D45A-83F3-074A8F77C496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25" creationId="{B45ECD49-6C44-EF1B-2DD8-9EB5247D6B0D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26" creationId="{B01F26E1-A67C-134B-A6C3-AF340C77D600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27" creationId="{A26D2B63-4941-39FB-304E-4980ED885CEA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28" creationId="{081CFCC9-E3CD-6113-341E-E8BFF1758C0F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29" creationId="{0728CBD7-4110-87C8-3888-74245C0E5934}"/>
          </ac:spMkLst>
        </pc:spChg>
        <pc:spChg chg="del">
          <ac:chgData name="marlinbar@alum.us.es" userId="219ee373-b6ac-41fd-844b-0d2865f08a10" providerId="ADAL" clId="{F91AEDE2-0EBC-40E2-A5CC-B74A90A1BDE5}" dt="2023-03-09T21:13:02.381" v="2577" actId="478"/>
          <ac:spMkLst>
            <pc:docMk/>
            <pc:sldMk cId="4216049295" sldId="317"/>
            <ac:spMk id="3030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31" creationId="{0FD60D79-087C-B45F-2330-66DF5B07B12F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32" creationId="{B2804DBF-46E1-C399-1B11-AC9336E65A41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33" creationId="{93C3BAAA-20C3-0D19-775B-9CFE1AD22B2D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34" creationId="{EA51DE84-5000-003E-C23A-5DA9BE58758B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35" creationId="{32B90370-69AA-1E68-668E-B4A7A54BA0A1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36" creationId="{BD9C9F3D-58A7-2BA8-C588-F4A3A528CF30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37" creationId="{73900B03-840D-234F-5731-27BB78139C38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38" creationId="{FDE87C22-50A1-9AD8-91DE-BE9ED086F274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39" creationId="{63DFF4B0-709D-66CF-A09E-523244A55760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40" creationId="{DFED0B85-A44D-2F5A-54E3-46D9EE3A0DEB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41" creationId="{16C6BE6C-730B-1748-EECF-E9B449B95F37}"/>
          </ac:spMkLst>
        </pc:spChg>
        <pc:spChg chg="del">
          <ac:chgData name="marlinbar@alum.us.es" userId="219ee373-b6ac-41fd-844b-0d2865f08a10" providerId="ADAL" clId="{F91AEDE2-0EBC-40E2-A5CC-B74A90A1BDE5}" dt="2023-03-09T21:13:00.072" v="2576" actId="478"/>
          <ac:spMkLst>
            <pc:docMk/>
            <pc:sldMk cId="4216049295" sldId="317"/>
            <ac:spMk id="3042" creationId="{00000000-0000-0000-0000-000000000000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43" creationId="{84E9AA5F-EC5D-2982-36D1-5FF988205D5B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44" creationId="{A75385BF-D79A-2431-9CBC-D23215583A0A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45" creationId="{D62EAF14-FDAD-A607-FFB6-DE5F204144F2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46" creationId="{62273901-9444-1D87-11ED-4EFE908CE178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47" creationId="{57FD55B7-E0C8-FDFB-ECA4-9B498C67BDD8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48" creationId="{B6E370A3-9D2F-2555-B31B-23AEA19E3DEC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49" creationId="{8A7DED06-E275-2EA0-86AD-1B2959D7A8B7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50" creationId="{90CB9BBD-1E31-A2F2-F198-F3C10CBD7FDD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55" creationId="{5964CBD1-E870-4A28-0392-98D3A35D0CD0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56" creationId="{08ACD45A-D254-AAF6-C43C-44913951F3F2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57" creationId="{7BCEAE8D-ECF8-9354-4CDA-00211BC44F89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58" creationId="{984E98F3-A0D7-12DE-A35B-E2D96865E67C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59" creationId="{D5733014-EDB9-AC90-E0A4-DA899A3FF58D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60" creationId="{CC34D788-3957-8E8B-263A-75C9B0234FF7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61" creationId="{59FDD1D4-5C37-A584-8F40-9DF0A2C6B862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62" creationId="{188ACB24-D23F-A003-D736-6720837F66EE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63" creationId="{1A120552-9399-A517-A2EB-DC6A6FA764CD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64" creationId="{AAE0335C-BD3C-1171-BBBE-77BAFF9BF892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3065" creationId="{E5A162E8-416C-2E51-31C0-089E28EFFFF9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288" creationId="{2631B3BF-86D7-DB3C-3F2F-17B780D92F55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289" creationId="{7586C0D4-F5D6-6D05-D56D-53C689FE5E8B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291" creationId="{109EEAE7-C93D-8BE1-522D-E8CF148F9F43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292" creationId="{DC7E424F-B5A3-DD64-6F33-D7F6ACC49A1E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293" creationId="{F0BD1960-38AA-01BA-5F23-6077E03119A8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294" creationId="{3534CFA3-77CE-6C03-DE9D-723C97038491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295" creationId="{C71AB03D-4293-BAE0-1F83-FFE50CF0FCCC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296" creationId="{A680CCFB-3BE6-FAEE-46A5-22845A663157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297" creationId="{6285458F-5CD5-35B0-D9DE-F62A85E9F546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298" creationId="{D7BA6759-82C7-F01D-107D-6F67D8FEB7E1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299" creationId="{32C3F673-6813-2E16-315F-C86FF17C8467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00" creationId="{CDD983C6-C0F0-0A1E-5F38-FD8D0495738A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01" creationId="{4C819ED0-8B30-6CFA-4488-9118C435CB68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02" creationId="{80D46939-FA27-1642-B38D-64F591477910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03" creationId="{9BA5C4DD-2E95-3A18-4480-E7EE67FF1BCD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04" creationId="{D3DC179E-8EC3-AE49-90D0-76FAC15197A2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05" creationId="{5D0923B8-1018-FBF7-9A7C-015455C79D36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06" creationId="{F1873648-D793-6EC6-EEE2-F8EB1D3DAD53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07" creationId="{FDCCBC87-7416-C6C5-A00F-D288CC74F7E3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08" creationId="{52FC3AE2-6ACF-C257-114F-62123D4F6B00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09" creationId="{E691EBF5-49F7-3F65-AEFE-FAB2CDDACEFC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10" creationId="{6B9E8FF0-4A07-1DED-F2F2-6B1F492C3B95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11" creationId="{BE6CB2D0-AAF0-8336-9A1F-355FEEA22E20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12" creationId="{99159BEF-6318-2960-A971-95ACC152FD27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13" creationId="{F2AF1DF1-3F48-1C2F-69F3-BD0683A98D0C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14" creationId="{A33C3705-E20D-526D-9034-754FFC98C422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15" creationId="{FCCF4997-946B-9E79-E8A8-D88F78C2E2F6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16" creationId="{41342FDE-0C7E-3551-DD64-1E3DC4E99A9A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17" creationId="{FC43D395-DB94-137A-4959-34800535F42B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18" creationId="{A4370162-3C3D-CE71-A349-BD9D531A6B10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19" creationId="{49118080-A798-6DC1-32D6-A56429FFB0D6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20" creationId="{E56E12B0-88C3-FD00-2890-2724F60886CE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21" creationId="{E511C73F-D2D8-42DB-81C1-14FAC2BB2747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22" creationId="{8211981C-6F1A-4BD7-4413-574921C9DEDE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23" creationId="{184FD63B-1060-299D-556D-C9FED14AF40A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24" creationId="{B8186E6B-39B1-F40B-EDE1-7DF79495A979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25" creationId="{F3FD9BC9-5DF8-16CD-DE67-166F34509DDA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26" creationId="{B0C33816-E4B9-3775-B1DA-6C08DE4FB65A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27" creationId="{BAEEF9FC-6280-496D-F908-38D8E6BAEB9F}"/>
          </ac:spMkLst>
        </pc:spChg>
        <pc:spChg chg="mod">
          <ac:chgData name="marlinbar@alum.us.es" userId="219ee373-b6ac-41fd-844b-0d2865f08a10" providerId="ADAL" clId="{F91AEDE2-0EBC-40E2-A5CC-B74A90A1BDE5}" dt="2023-03-09T23:48:51.610" v="5044"/>
          <ac:spMkLst>
            <pc:docMk/>
            <pc:sldMk cId="4216049295" sldId="317"/>
            <ac:spMk id="12328" creationId="{AE9F6B1C-F18A-87ED-F5D7-CAB04FF5E8CC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30" creationId="{3717ABE7-5B8B-75FA-F7F4-757934EB404D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31" creationId="{070FB704-4245-BC62-35B8-1046FDEF8DD5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32" creationId="{02FF7E0B-B46C-C86D-E2FF-0B4867B257CF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33" creationId="{0DFB8DFC-1CAA-FDDC-0AAC-BD3B9B7F4C09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34" creationId="{02889945-13E6-9954-E2A9-EB6A88B4DB38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35" creationId="{4E7366EE-CBA1-74A9-7F24-28DD6764B739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36" creationId="{CE874F9F-46DB-0D2E-8818-54F2F0C1AA2D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37" creationId="{3E508E85-D570-7D67-348D-C1D54E4A4CCA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38" creationId="{302D9A27-2955-FBC3-E3D6-9063377C2700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39" creationId="{55A2E5A1-FF4C-B08D-90EC-289211248E25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40" creationId="{41695D20-3D6C-1D4B-9BA5-0F7B4FB91A2D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41" creationId="{FE01457A-10B3-5FF5-6CBC-340DF23DD866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42" creationId="{91AFBE16-81C4-4373-DADA-FB796F61E9B5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43" creationId="{A5A907C3-07A1-59DC-007D-14B5085789BF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44" creationId="{C95BBF2F-1973-669E-2152-1A904454185F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45" creationId="{C4E12572-B58C-6F99-BA50-9FA9A7F83CFC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46" creationId="{F197957D-9E0E-A3C9-29F8-5639215E9181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47" creationId="{891679F3-BE27-8CE3-A39F-86BE385C5B0A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48" creationId="{4DF03BC9-B7CD-43D7-253E-F628D7BDAD81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49" creationId="{595152D9-6612-1362-704D-C7B9ED9F776E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50" creationId="{9E374A12-D865-6390-7878-02EB1D2BFD44}"/>
          </ac:spMkLst>
        </pc:spChg>
        <pc:spChg chg="mod">
          <ac:chgData name="marlinbar@alum.us.es" userId="219ee373-b6ac-41fd-844b-0d2865f08a10" providerId="ADAL" clId="{F91AEDE2-0EBC-40E2-A5CC-B74A90A1BDE5}" dt="2023-03-09T23:48:54.995" v="5048"/>
          <ac:spMkLst>
            <pc:docMk/>
            <pc:sldMk cId="4216049295" sldId="317"/>
            <ac:spMk id="12351" creationId="{136F1D52-6909-D277-C558-B3753258C3EA}"/>
          </ac:spMkLst>
        </pc:spChg>
        <pc:grpChg chg="add del mod">
          <ac:chgData name="marlinbar@alum.us.es" userId="219ee373-b6ac-41fd-844b-0d2865f08a10" providerId="ADAL" clId="{F91AEDE2-0EBC-40E2-A5CC-B74A90A1BDE5}" dt="2023-03-09T23:48:54.978" v="5047"/>
          <ac:grpSpMkLst>
            <pc:docMk/>
            <pc:sldMk cId="4216049295" sldId="317"/>
            <ac:grpSpMk id="29" creationId="{F4E830CD-C971-61AD-BF3C-C064D5B1A540}"/>
          </ac:grpSpMkLst>
        </pc:grpChg>
        <pc:grpChg chg="add mod">
          <ac:chgData name="marlinbar@alum.us.es" userId="219ee373-b6ac-41fd-844b-0d2865f08a10" providerId="ADAL" clId="{F91AEDE2-0EBC-40E2-A5CC-B74A90A1BDE5}" dt="2023-03-09T23:49:04.172" v="5051" actId="1076"/>
          <ac:grpSpMkLst>
            <pc:docMk/>
            <pc:sldMk cId="4216049295" sldId="317"/>
            <ac:grpSpMk id="12329" creationId="{8F350BA8-37AC-4550-9676-EDC5521AC20C}"/>
          </ac:grpSpMkLst>
        </pc:grpChg>
        <pc:picChg chg="add mod">
          <ac:chgData name="marlinbar@alum.us.es" userId="219ee373-b6ac-41fd-844b-0d2865f08a10" providerId="ADAL" clId="{F91AEDE2-0EBC-40E2-A5CC-B74A90A1BDE5}" dt="2023-03-09T21:24:28.806" v="2756"/>
          <ac:picMkLst>
            <pc:docMk/>
            <pc:sldMk cId="4216049295" sldId="317"/>
            <ac:picMk id="24" creationId="{B2A5338D-F5C1-0A53-9DFF-3F3936F6A771}"/>
          </ac:picMkLst>
        </pc:picChg>
        <pc:picChg chg="add del mod">
          <ac:chgData name="marlinbar@alum.us.es" userId="219ee373-b6ac-41fd-844b-0d2865f08a10" providerId="ADAL" clId="{F91AEDE2-0EBC-40E2-A5CC-B74A90A1BDE5}" dt="2023-03-09T23:21:40.894" v="4866" actId="478"/>
          <ac:picMkLst>
            <pc:docMk/>
            <pc:sldMk cId="4216049295" sldId="317"/>
            <ac:picMk id="28" creationId="{9999FC3B-4BA6-9CF7-C19F-A85FE2BD528E}"/>
          </ac:picMkLst>
        </pc:picChg>
        <pc:picChg chg="add mod">
          <ac:chgData name="marlinbar@alum.us.es" userId="219ee373-b6ac-41fd-844b-0d2865f08a10" providerId="ADAL" clId="{F91AEDE2-0EBC-40E2-A5CC-B74A90A1BDE5}" dt="2023-03-09T23:53:33.717" v="5056" actId="1076"/>
          <ac:picMkLst>
            <pc:docMk/>
            <pc:sldMk cId="4216049295" sldId="317"/>
            <ac:picMk id="3066" creationId="{591BB7BC-5A0A-954E-144C-AB57278630C5}"/>
          </ac:picMkLst>
        </pc:picChg>
        <pc:picChg chg="add mod">
          <ac:chgData name="marlinbar@alum.us.es" userId="219ee373-b6ac-41fd-844b-0d2865f08a10" providerId="ADAL" clId="{F91AEDE2-0EBC-40E2-A5CC-B74A90A1BDE5}" dt="2023-03-09T23:49:14.152" v="5053" actId="14100"/>
          <ac:picMkLst>
            <pc:docMk/>
            <pc:sldMk cId="4216049295" sldId="317"/>
            <ac:picMk id="12290" creationId="{A9862FB0-F7F1-6CB6-173A-27C80B91712C}"/>
          </ac:picMkLst>
        </pc:picChg>
      </pc:sldChg>
      <pc:sldChg chg="addSp delSp modSp add mod">
        <pc:chgData name="marlinbar@alum.us.es" userId="219ee373-b6ac-41fd-844b-0d2865f08a10" providerId="ADAL" clId="{F91AEDE2-0EBC-40E2-A5CC-B74A90A1BDE5}" dt="2023-03-10T11:48:07.923" v="5265" actId="1076"/>
        <pc:sldMkLst>
          <pc:docMk/>
          <pc:sldMk cId="3831251582" sldId="318"/>
        </pc:sldMkLst>
        <pc:spChg chg="del">
          <ac:chgData name="marlinbar@alum.us.es" userId="219ee373-b6ac-41fd-844b-0d2865f08a10" providerId="ADAL" clId="{F91AEDE2-0EBC-40E2-A5CC-B74A90A1BDE5}" dt="2023-03-09T21:43:08.844" v="3089" actId="478"/>
          <ac:spMkLst>
            <pc:docMk/>
            <pc:sldMk cId="3831251582" sldId="318"/>
            <ac:spMk id="2" creationId="{168339A1-D1C2-17AD-02F8-77295B0B44F9}"/>
          </ac:spMkLst>
        </pc:spChg>
        <pc:spChg chg="del">
          <ac:chgData name="marlinbar@alum.us.es" userId="219ee373-b6ac-41fd-844b-0d2865f08a10" providerId="ADAL" clId="{F91AEDE2-0EBC-40E2-A5CC-B74A90A1BDE5}" dt="2023-03-09T21:24:32.317" v="2757" actId="478"/>
          <ac:spMkLst>
            <pc:docMk/>
            <pc:sldMk cId="3831251582" sldId="318"/>
            <ac:spMk id="8" creationId="{7ABB06C4-A66C-7C3A-2603-98FCFDC289DC}"/>
          </ac:spMkLst>
        </pc:spChg>
        <pc:spChg chg="del">
          <ac:chgData name="marlinbar@alum.us.es" userId="219ee373-b6ac-41fd-844b-0d2865f08a10" providerId="ADAL" clId="{F91AEDE2-0EBC-40E2-A5CC-B74A90A1BDE5}" dt="2023-03-09T21:14:30.080" v="2602" actId="478"/>
          <ac:spMkLst>
            <pc:docMk/>
            <pc:sldMk cId="3831251582" sldId="318"/>
            <ac:spMk id="9" creationId="{17F0CAEF-1194-DDB5-3361-4E15CDC509A1}"/>
          </ac:spMkLst>
        </pc:spChg>
        <pc:spChg chg="add mod">
          <ac:chgData name="marlinbar@alum.us.es" userId="219ee373-b6ac-41fd-844b-0d2865f08a10" providerId="ADAL" clId="{F91AEDE2-0EBC-40E2-A5CC-B74A90A1BDE5}" dt="2023-03-10T11:45:54.052" v="5246" actId="20577"/>
          <ac:spMkLst>
            <pc:docMk/>
            <pc:sldMk cId="3831251582" sldId="318"/>
            <ac:spMk id="10" creationId="{13479860-AF94-49C9-78DC-F393203BB13C}"/>
          </ac:spMkLst>
        </pc:spChg>
        <pc:spChg chg="add mod ord">
          <ac:chgData name="marlinbar@alum.us.es" userId="219ee373-b6ac-41fd-844b-0d2865f08a10" providerId="ADAL" clId="{F91AEDE2-0EBC-40E2-A5CC-B74A90A1BDE5}" dt="2023-03-10T11:45:31.202" v="5238" actId="14100"/>
          <ac:spMkLst>
            <pc:docMk/>
            <pc:sldMk cId="3831251582" sldId="318"/>
            <ac:spMk id="11" creationId="{5E5883C0-1359-C45E-7DDB-90A72F5014C0}"/>
          </ac:spMkLst>
        </pc:spChg>
        <pc:spChg chg="mod">
          <ac:chgData name="marlinbar@alum.us.es" userId="219ee373-b6ac-41fd-844b-0d2865f08a10" providerId="ADAL" clId="{F91AEDE2-0EBC-40E2-A5CC-B74A90A1BDE5}" dt="2023-03-09T21:13:33.251" v="2585" actId="1076"/>
          <ac:spMkLst>
            <pc:docMk/>
            <pc:sldMk cId="3831251582" sldId="318"/>
            <ac:spMk id="13" creationId="{559E75FB-FC6C-6403-71F9-A024777E26AA}"/>
          </ac:spMkLst>
        </pc:spChg>
        <pc:spChg chg="add del mod">
          <ac:chgData name="marlinbar@alum.us.es" userId="219ee373-b6ac-41fd-844b-0d2865f08a10" providerId="ADAL" clId="{F91AEDE2-0EBC-40E2-A5CC-B74A90A1BDE5}" dt="2023-03-09T21:13:28.858" v="2584" actId="478"/>
          <ac:spMkLst>
            <pc:docMk/>
            <pc:sldMk cId="3831251582" sldId="318"/>
            <ac:spMk id="14" creationId="{19A47166-0C92-225F-F369-F06DFACE6A50}"/>
          </ac:spMkLst>
        </pc:spChg>
        <pc:spChg chg="mod">
          <ac:chgData name="marlinbar@alum.us.es" userId="219ee373-b6ac-41fd-844b-0d2865f08a10" providerId="ADAL" clId="{F91AEDE2-0EBC-40E2-A5CC-B74A90A1BDE5}" dt="2023-03-09T21:13:33.251" v="2585" actId="1076"/>
          <ac:spMkLst>
            <pc:docMk/>
            <pc:sldMk cId="3831251582" sldId="318"/>
            <ac:spMk id="15" creationId="{2DFCEB36-A516-1109-19D0-69A514288B1F}"/>
          </ac:spMkLst>
        </pc:spChg>
        <pc:spChg chg="del">
          <ac:chgData name="marlinbar@alum.us.es" userId="219ee373-b6ac-41fd-844b-0d2865f08a10" providerId="ADAL" clId="{F91AEDE2-0EBC-40E2-A5CC-B74A90A1BDE5}" dt="2023-03-09T21:14:32.780" v="2603" actId="478"/>
          <ac:spMkLst>
            <pc:docMk/>
            <pc:sldMk cId="3831251582" sldId="318"/>
            <ac:spMk id="16" creationId="{E7B4BD2D-9E7D-2556-4F0C-4812D016ADC9}"/>
          </ac:spMkLst>
        </pc:spChg>
        <pc:spChg chg="add del mod">
          <ac:chgData name="marlinbar@alum.us.es" userId="219ee373-b6ac-41fd-844b-0d2865f08a10" providerId="ADAL" clId="{F91AEDE2-0EBC-40E2-A5CC-B74A90A1BDE5}" dt="2023-03-09T21:14:07.075" v="2597" actId="478"/>
          <ac:spMkLst>
            <pc:docMk/>
            <pc:sldMk cId="3831251582" sldId="318"/>
            <ac:spMk id="17" creationId="{A2B473F0-E919-5478-680C-7F3F67E10487}"/>
          </ac:spMkLst>
        </pc:spChg>
        <pc:spChg chg="add mod">
          <ac:chgData name="marlinbar@alum.us.es" userId="219ee373-b6ac-41fd-844b-0d2865f08a10" providerId="ADAL" clId="{F91AEDE2-0EBC-40E2-A5CC-B74A90A1BDE5}" dt="2023-03-10T11:45:31.202" v="5238" actId="14100"/>
          <ac:spMkLst>
            <pc:docMk/>
            <pc:sldMk cId="3831251582" sldId="318"/>
            <ac:spMk id="18" creationId="{41574ABE-7C50-093D-646A-94B3EDDA2782}"/>
          </ac:spMkLst>
        </pc:spChg>
        <pc:spChg chg="del">
          <ac:chgData name="marlinbar@alum.us.es" userId="219ee373-b6ac-41fd-844b-0d2865f08a10" providerId="ADAL" clId="{F91AEDE2-0EBC-40E2-A5CC-B74A90A1BDE5}" dt="2023-03-09T21:08:29.785" v="2459" actId="478"/>
          <ac:spMkLst>
            <pc:docMk/>
            <pc:sldMk cId="3831251582" sldId="318"/>
            <ac:spMk id="19" creationId="{B109BD69-8CC9-FFCB-77D8-50E058488FE6}"/>
          </ac:spMkLst>
        </pc:spChg>
        <pc:spChg chg="del">
          <ac:chgData name="marlinbar@alum.us.es" userId="219ee373-b6ac-41fd-844b-0d2865f08a10" providerId="ADAL" clId="{F91AEDE2-0EBC-40E2-A5CC-B74A90A1BDE5}" dt="2023-03-09T21:08:32.768" v="2460" actId="478"/>
          <ac:spMkLst>
            <pc:docMk/>
            <pc:sldMk cId="3831251582" sldId="318"/>
            <ac:spMk id="20" creationId="{CECDF2DF-8548-7DE2-9692-FFA999B03063}"/>
          </ac:spMkLst>
        </pc:spChg>
        <pc:spChg chg="add del mod">
          <ac:chgData name="marlinbar@alum.us.es" userId="219ee373-b6ac-41fd-844b-0d2865f08a10" providerId="ADAL" clId="{F91AEDE2-0EBC-40E2-A5CC-B74A90A1BDE5}" dt="2023-03-09T21:16:43.589" v="2631" actId="478"/>
          <ac:spMkLst>
            <pc:docMk/>
            <pc:sldMk cId="3831251582" sldId="318"/>
            <ac:spMk id="21" creationId="{9421F7AC-37EE-D0DB-F6F0-FFBFC444161B}"/>
          </ac:spMkLst>
        </pc:spChg>
        <pc:spChg chg="add mod ord">
          <ac:chgData name="marlinbar@alum.us.es" userId="219ee373-b6ac-41fd-844b-0d2865f08a10" providerId="ADAL" clId="{F91AEDE2-0EBC-40E2-A5CC-B74A90A1BDE5}" dt="2023-03-09T21:18:56.688" v="2651" actId="1076"/>
          <ac:spMkLst>
            <pc:docMk/>
            <pc:sldMk cId="3831251582" sldId="318"/>
            <ac:spMk id="22" creationId="{8E1F5197-C95A-756C-CDD3-6D41501CD4BA}"/>
          </ac:spMkLst>
        </pc:spChg>
        <pc:spChg chg="add mod">
          <ac:chgData name="marlinbar@alum.us.es" userId="219ee373-b6ac-41fd-844b-0d2865f08a10" providerId="ADAL" clId="{F91AEDE2-0EBC-40E2-A5CC-B74A90A1BDE5}" dt="2023-03-09T21:24:32.900" v="2758"/>
          <ac:spMkLst>
            <pc:docMk/>
            <pc:sldMk cId="3831251582" sldId="318"/>
            <ac:spMk id="23" creationId="{94099D2F-EA0E-11E6-DF25-D9BB1B13F1DB}"/>
          </ac:spMkLst>
        </pc:spChg>
        <pc:spChg chg="add mod ord">
          <ac:chgData name="marlinbar@alum.us.es" userId="219ee373-b6ac-41fd-844b-0d2865f08a10" providerId="ADAL" clId="{F91AEDE2-0EBC-40E2-A5CC-B74A90A1BDE5}" dt="2023-03-09T21:43:12.608" v="3091" actId="167"/>
          <ac:spMkLst>
            <pc:docMk/>
            <pc:sldMk cId="3831251582" sldId="318"/>
            <ac:spMk id="25" creationId="{96C33D2D-6AB0-A181-7C90-DAB311ECB23A}"/>
          </ac:spMkLst>
        </pc:spChg>
        <pc:spChg chg="add del">
          <ac:chgData name="marlinbar@alum.us.es" userId="219ee373-b6ac-41fd-844b-0d2865f08a10" providerId="ADAL" clId="{F91AEDE2-0EBC-40E2-A5CC-B74A90A1BDE5}" dt="2023-03-09T22:32:48.401" v="3937" actId="478"/>
          <ac:spMkLst>
            <pc:docMk/>
            <pc:sldMk cId="3831251582" sldId="318"/>
            <ac:spMk id="26" creationId="{2A65118E-7C87-9800-36FC-ACB0B2756F71}"/>
          </ac:spMkLst>
        </pc:spChg>
        <pc:spChg chg="add mod">
          <ac:chgData name="marlinbar@alum.us.es" userId="219ee373-b6ac-41fd-844b-0d2865f08a10" providerId="ADAL" clId="{F91AEDE2-0EBC-40E2-A5CC-B74A90A1BDE5}" dt="2023-03-10T11:45:31.202" v="5238" actId="14100"/>
          <ac:spMkLst>
            <pc:docMk/>
            <pc:sldMk cId="3831251582" sldId="318"/>
            <ac:spMk id="27" creationId="{E236015A-ACE5-D3FB-E8E6-14DFCBF596CA}"/>
          </ac:spMkLst>
        </pc:spChg>
        <pc:spChg chg="add del mod">
          <ac:chgData name="marlinbar@alum.us.es" userId="219ee373-b6ac-41fd-844b-0d2865f08a10" providerId="ADAL" clId="{F91AEDE2-0EBC-40E2-A5CC-B74A90A1BDE5}" dt="2023-03-09T22:33:22.145" v="3946" actId="478"/>
          <ac:spMkLst>
            <pc:docMk/>
            <pc:sldMk cId="3831251582" sldId="318"/>
            <ac:spMk id="28" creationId="{C25787F6-A557-2C9E-C145-7DF56074DD0C}"/>
          </ac:spMkLst>
        </pc:spChg>
        <pc:spChg chg="add mod">
          <ac:chgData name="marlinbar@alum.us.es" userId="219ee373-b6ac-41fd-844b-0d2865f08a10" providerId="ADAL" clId="{F91AEDE2-0EBC-40E2-A5CC-B74A90A1BDE5}" dt="2023-03-09T22:33:34.429" v="3950" actId="1076"/>
          <ac:spMkLst>
            <pc:docMk/>
            <pc:sldMk cId="3831251582" sldId="318"/>
            <ac:spMk id="29" creationId="{CEF8A063-CCBB-DEAA-B572-C50A5F9DB732}"/>
          </ac:spMkLst>
        </pc:spChg>
        <pc:spChg chg="del">
          <ac:chgData name="marlinbar@alum.us.es" userId="219ee373-b6ac-41fd-844b-0d2865f08a10" providerId="ADAL" clId="{F91AEDE2-0EBC-40E2-A5CC-B74A90A1BDE5}" dt="2023-03-09T21:13:26.032" v="2583" actId="478"/>
          <ac:spMkLst>
            <pc:docMk/>
            <pc:sldMk cId="3831251582" sldId="318"/>
            <ac:spMk id="3030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21:13:23.774" v="2582" actId="478"/>
          <ac:spMkLst>
            <pc:docMk/>
            <pc:sldMk cId="3831251582" sldId="318"/>
            <ac:spMk id="3042" creationId="{00000000-0000-0000-0000-000000000000}"/>
          </ac:spMkLst>
        </pc:spChg>
        <pc:picChg chg="add mod">
          <ac:chgData name="marlinbar@alum.us.es" userId="219ee373-b6ac-41fd-844b-0d2865f08a10" providerId="ADAL" clId="{F91AEDE2-0EBC-40E2-A5CC-B74A90A1BDE5}" dt="2023-03-09T21:24:32.900" v="2758"/>
          <ac:picMkLst>
            <pc:docMk/>
            <pc:sldMk cId="3831251582" sldId="318"/>
            <ac:picMk id="24" creationId="{8201B323-334D-A516-E47F-C80E5C4010D9}"/>
          </ac:picMkLst>
        </pc:picChg>
        <pc:picChg chg="add mod">
          <ac:chgData name="marlinbar@alum.us.es" userId="219ee373-b6ac-41fd-844b-0d2865f08a10" providerId="ADAL" clId="{F91AEDE2-0EBC-40E2-A5CC-B74A90A1BDE5}" dt="2023-03-10T11:48:07.923" v="5265" actId="1076"/>
          <ac:picMkLst>
            <pc:docMk/>
            <pc:sldMk cId="3831251582" sldId="318"/>
            <ac:picMk id="30" creationId="{0BAD3027-5D31-3F40-4E7C-97A2209C0ECD}"/>
          </ac:picMkLst>
        </pc:picChg>
        <pc:picChg chg="add mod">
          <ac:chgData name="marlinbar@alum.us.es" userId="219ee373-b6ac-41fd-844b-0d2865f08a10" providerId="ADAL" clId="{F91AEDE2-0EBC-40E2-A5CC-B74A90A1BDE5}" dt="2023-03-10T11:45:34.572" v="5239" actId="1076"/>
          <ac:picMkLst>
            <pc:docMk/>
            <pc:sldMk cId="3831251582" sldId="318"/>
            <ac:picMk id="1026" creationId="{136FABA2-8AB2-1D35-D10A-21D3964B9559}"/>
          </ac:picMkLst>
        </pc:picChg>
        <pc:picChg chg="add del">
          <ac:chgData name="marlinbar@alum.us.es" userId="219ee373-b6ac-41fd-844b-0d2865f08a10" providerId="ADAL" clId="{F91AEDE2-0EBC-40E2-A5CC-B74A90A1BDE5}" dt="2023-03-09T21:13:46.263" v="2590" actId="478"/>
          <ac:picMkLst>
            <pc:docMk/>
            <pc:sldMk cId="3831251582" sldId="318"/>
            <ac:picMk id="1028" creationId="{944F7253-9467-231B-4DFE-FFA8FB2A42C6}"/>
          </ac:picMkLst>
        </pc:picChg>
        <pc:picChg chg="add mod">
          <ac:chgData name="marlinbar@alum.us.es" userId="219ee373-b6ac-41fd-844b-0d2865f08a10" providerId="ADAL" clId="{F91AEDE2-0EBC-40E2-A5CC-B74A90A1BDE5}" dt="2023-03-10T11:45:47.331" v="5244" actId="1076"/>
          <ac:picMkLst>
            <pc:docMk/>
            <pc:sldMk cId="3831251582" sldId="318"/>
            <ac:picMk id="1030" creationId="{694D045F-3080-1B3F-AAB5-D77E87801BE5}"/>
          </ac:picMkLst>
        </pc:picChg>
        <pc:picChg chg="add mod">
          <ac:chgData name="marlinbar@alum.us.es" userId="219ee373-b6ac-41fd-844b-0d2865f08a10" providerId="ADAL" clId="{F91AEDE2-0EBC-40E2-A5CC-B74A90A1BDE5}" dt="2023-03-10T11:47:52.309" v="5261" actId="1076"/>
          <ac:picMkLst>
            <pc:docMk/>
            <pc:sldMk cId="3831251582" sldId="318"/>
            <ac:picMk id="1032" creationId="{93DF1569-6B27-31F7-35D0-50849B973501}"/>
          </ac:picMkLst>
        </pc:picChg>
        <pc:picChg chg="add mod">
          <ac:chgData name="marlinbar@alum.us.es" userId="219ee373-b6ac-41fd-844b-0d2865f08a10" providerId="ADAL" clId="{F91AEDE2-0EBC-40E2-A5CC-B74A90A1BDE5}" dt="2023-03-10T11:47:47.823" v="5259" actId="1076"/>
          <ac:picMkLst>
            <pc:docMk/>
            <pc:sldMk cId="3831251582" sldId="318"/>
            <ac:picMk id="1034" creationId="{0D4CB5C2-5E7A-4ADE-64C3-D112F114545A}"/>
          </ac:picMkLst>
        </pc:picChg>
      </pc:sldChg>
      <pc:sldChg chg="delSp add del mod">
        <pc:chgData name="marlinbar@alum.us.es" userId="219ee373-b6ac-41fd-844b-0d2865f08a10" providerId="ADAL" clId="{F91AEDE2-0EBC-40E2-A5CC-B74A90A1BDE5}" dt="2023-03-09T21:45:02.010" v="3104" actId="2696"/>
        <pc:sldMkLst>
          <pc:docMk/>
          <pc:sldMk cId="1831655237" sldId="319"/>
        </pc:sldMkLst>
        <pc:spChg chg="del">
          <ac:chgData name="marlinbar@alum.us.es" userId="219ee373-b6ac-41fd-844b-0d2865f08a10" providerId="ADAL" clId="{F91AEDE2-0EBC-40E2-A5CC-B74A90A1BDE5}" dt="2023-03-09T21:44:42.602" v="3100" actId="478"/>
          <ac:spMkLst>
            <pc:docMk/>
            <pc:sldMk cId="1831655237" sldId="319"/>
            <ac:spMk id="19" creationId="{B109BD69-8CC9-FFCB-77D8-50E058488FE6}"/>
          </ac:spMkLst>
        </pc:spChg>
        <pc:spChg chg="del">
          <ac:chgData name="marlinbar@alum.us.es" userId="219ee373-b6ac-41fd-844b-0d2865f08a10" providerId="ADAL" clId="{F91AEDE2-0EBC-40E2-A5CC-B74A90A1BDE5}" dt="2023-03-09T21:44:47.206" v="3101" actId="478"/>
          <ac:spMkLst>
            <pc:docMk/>
            <pc:sldMk cId="1831655237" sldId="319"/>
            <ac:spMk id="20" creationId="{CECDF2DF-8548-7DE2-9692-FFA999B03063}"/>
          </ac:spMkLst>
        </pc:spChg>
      </pc:sldChg>
      <pc:sldChg chg="addSp modSp add del mod">
        <pc:chgData name="marlinbar@alum.us.es" userId="219ee373-b6ac-41fd-844b-0d2865f08a10" providerId="ADAL" clId="{F91AEDE2-0EBC-40E2-A5CC-B74A90A1BDE5}" dt="2023-03-09T21:46:34.533" v="3112" actId="2696"/>
        <pc:sldMkLst>
          <pc:docMk/>
          <pc:sldMk cId="158765099" sldId="320"/>
        </pc:sldMkLst>
        <pc:spChg chg="mod">
          <ac:chgData name="marlinbar@alum.us.es" userId="219ee373-b6ac-41fd-844b-0d2865f08a10" providerId="ADAL" clId="{F91AEDE2-0EBC-40E2-A5CC-B74A90A1BDE5}" dt="2023-03-09T21:46:21.676" v="3109" actId="1076"/>
          <ac:spMkLst>
            <pc:docMk/>
            <pc:sldMk cId="158765099" sldId="320"/>
            <ac:spMk id="19" creationId="{B109BD69-8CC9-FFCB-77D8-50E058488FE6}"/>
          </ac:spMkLst>
        </pc:spChg>
        <pc:spChg chg="mod">
          <ac:chgData name="marlinbar@alum.us.es" userId="219ee373-b6ac-41fd-844b-0d2865f08a10" providerId="ADAL" clId="{F91AEDE2-0EBC-40E2-A5CC-B74A90A1BDE5}" dt="2023-03-09T21:46:24.483" v="3110" actId="1076"/>
          <ac:spMkLst>
            <pc:docMk/>
            <pc:sldMk cId="158765099" sldId="320"/>
            <ac:spMk id="20" creationId="{CECDF2DF-8548-7DE2-9692-FFA999B03063}"/>
          </ac:spMkLst>
        </pc:spChg>
        <pc:picChg chg="add mod">
          <ac:chgData name="marlinbar@alum.us.es" userId="219ee373-b6ac-41fd-844b-0d2865f08a10" providerId="ADAL" clId="{F91AEDE2-0EBC-40E2-A5CC-B74A90A1BDE5}" dt="2023-03-09T21:46:13.682" v="3107" actId="1076"/>
          <ac:picMkLst>
            <pc:docMk/>
            <pc:sldMk cId="158765099" sldId="320"/>
            <ac:picMk id="8" creationId="{5DF6F31B-4B00-516B-A884-EBFD0DC89475}"/>
          </ac:picMkLst>
        </pc:picChg>
      </pc:sldChg>
      <pc:sldChg chg="addSp delSp modSp add mod">
        <pc:chgData name="marlinbar@alum.us.es" userId="219ee373-b6ac-41fd-844b-0d2865f08a10" providerId="ADAL" clId="{F91AEDE2-0EBC-40E2-A5CC-B74A90A1BDE5}" dt="2023-03-10T11:47:24.560" v="5258" actId="478"/>
        <pc:sldMkLst>
          <pc:docMk/>
          <pc:sldMk cId="59546029" sldId="321"/>
        </pc:sldMkLst>
        <pc:spChg chg="del">
          <ac:chgData name="marlinbar@alum.us.es" userId="219ee373-b6ac-41fd-844b-0d2865f08a10" providerId="ADAL" clId="{F91AEDE2-0EBC-40E2-A5CC-B74A90A1BDE5}" dt="2023-03-09T21:46:40.090" v="3113" actId="478"/>
          <ac:spMkLst>
            <pc:docMk/>
            <pc:sldMk cId="59546029" sldId="321"/>
            <ac:spMk id="19" creationId="{B109BD69-8CC9-FFCB-77D8-50E058488FE6}"/>
          </ac:spMkLst>
        </pc:spChg>
        <pc:spChg chg="del">
          <ac:chgData name="marlinbar@alum.us.es" userId="219ee373-b6ac-41fd-844b-0d2865f08a10" providerId="ADAL" clId="{F91AEDE2-0EBC-40E2-A5CC-B74A90A1BDE5}" dt="2023-03-09T21:46:43.048" v="3114" actId="478"/>
          <ac:spMkLst>
            <pc:docMk/>
            <pc:sldMk cId="59546029" sldId="321"/>
            <ac:spMk id="20" creationId="{CECDF2DF-8548-7DE2-9692-FFA999B03063}"/>
          </ac:spMkLst>
        </pc:spChg>
        <pc:picChg chg="del mod">
          <ac:chgData name="marlinbar@alum.us.es" userId="219ee373-b6ac-41fd-844b-0d2865f08a10" providerId="ADAL" clId="{F91AEDE2-0EBC-40E2-A5CC-B74A90A1BDE5}" dt="2023-03-09T21:55:31.956" v="3303" actId="478"/>
          <ac:picMkLst>
            <pc:docMk/>
            <pc:sldMk cId="59546029" sldId="321"/>
            <ac:picMk id="8" creationId="{5DF6F31B-4B00-516B-A884-EBFD0DC89475}"/>
          </ac:picMkLst>
        </pc:picChg>
        <pc:picChg chg="add mod modCrop">
          <ac:chgData name="marlinbar@alum.us.es" userId="219ee373-b6ac-41fd-844b-0d2865f08a10" providerId="ADAL" clId="{F91AEDE2-0EBC-40E2-A5CC-B74A90A1BDE5}" dt="2023-03-09T21:55:54.743" v="3313" actId="732"/>
          <ac:picMkLst>
            <pc:docMk/>
            <pc:sldMk cId="59546029" sldId="321"/>
            <ac:picMk id="9" creationId="{0B2EBC47-FA6E-A02C-B82C-143DDEFAFD15}"/>
          </ac:picMkLst>
        </pc:picChg>
        <pc:picChg chg="add mod">
          <ac:chgData name="marlinbar@alum.us.es" userId="219ee373-b6ac-41fd-844b-0d2865f08a10" providerId="ADAL" clId="{F91AEDE2-0EBC-40E2-A5CC-B74A90A1BDE5}" dt="2023-03-09T23:33:45.531" v="4894" actId="14100"/>
          <ac:picMkLst>
            <pc:docMk/>
            <pc:sldMk cId="59546029" sldId="321"/>
            <ac:picMk id="11" creationId="{6CCBFE09-4247-87F3-9E8C-5BC1ED2831A8}"/>
          </ac:picMkLst>
        </pc:picChg>
        <pc:picChg chg="add del">
          <ac:chgData name="marlinbar@alum.us.es" userId="219ee373-b6ac-41fd-844b-0d2865f08a10" providerId="ADAL" clId="{F91AEDE2-0EBC-40E2-A5CC-B74A90A1BDE5}" dt="2023-03-09T23:26:27.607" v="4875" actId="478"/>
          <ac:picMkLst>
            <pc:docMk/>
            <pc:sldMk cId="59546029" sldId="321"/>
            <ac:picMk id="13314" creationId="{96519168-77BB-AF26-D1C0-B01D686B6CF6}"/>
          </ac:picMkLst>
        </pc:picChg>
        <pc:picChg chg="add del">
          <ac:chgData name="marlinbar@alum.us.es" userId="219ee373-b6ac-41fd-844b-0d2865f08a10" providerId="ADAL" clId="{F91AEDE2-0EBC-40E2-A5CC-B74A90A1BDE5}" dt="2023-03-09T23:26:56.195" v="4877" actId="478"/>
          <ac:picMkLst>
            <pc:docMk/>
            <pc:sldMk cId="59546029" sldId="321"/>
            <ac:picMk id="13316" creationId="{21FEE235-5ACF-ACEA-88A8-D2956F65C551}"/>
          </ac:picMkLst>
        </pc:picChg>
        <pc:picChg chg="add del mod">
          <ac:chgData name="marlinbar@alum.us.es" userId="219ee373-b6ac-41fd-844b-0d2865f08a10" providerId="ADAL" clId="{F91AEDE2-0EBC-40E2-A5CC-B74A90A1BDE5}" dt="2023-03-09T23:27:59.165" v="4881" actId="478"/>
          <ac:picMkLst>
            <pc:docMk/>
            <pc:sldMk cId="59546029" sldId="321"/>
            <ac:picMk id="13318" creationId="{97AE53A0-72E1-FD6A-9F1B-5731F0FFC758}"/>
          </ac:picMkLst>
        </pc:picChg>
        <pc:picChg chg="add del mod">
          <ac:chgData name="marlinbar@alum.us.es" userId="219ee373-b6ac-41fd-844b-0d2865f08a10" providerId="ADAL" clId="{F91AEDE2-0EBC-40E2-A5CC-B74A90A1BDE5}" dt="2023-03-09T23:31:52.144" v="4887" actId="478"/>
          <ac:picMkLst>
            <pc:docMk/>
            <pc:sldMk cId="59546029" sldId="321"/>
            <ac:picMk id="13320" creationId="{46B66058-8904-A069-F1C2-B3C0364EBCB6}"/>
          </ac:picMkLst>
        </pc:picChg>
        <pc:picChg chg="add del mod">
          <ac:chgData name="marlinbar@alum.us.es" userId="219ee373-b6ac-41fd-844b-0d2865f08a10" providerId="ADAL" clId="{F91AEDE2-0EBC-40E2-A5CC-B74A90A1BDE5}" dt="2023-03-10T11:47:22.304" v="5256" actId="478"/>
          <ac:picMkLst>
            <pc:docMk/>
            <pc:sldMk cId="59546029" sldId="321"/>
            <ac:picMk id="13322" creationId="{4A368922-FBA5-059B-A77F-E9FC5D38DC75}"/>
          </ac:picMkLst>
        </pc:picChg>
        <pc:picChg chg="add del mod">
          <ac:chgData name="marlinbar@alum.us.es" userId="219ee373-b6ac-41fd-844b-0d2865f08a10" providerId="ADAL" clId="{F91AEDE2-0EBC-40E2-A5CC-B74A90A1BDE5}" dt="2023-03-10T11:47:24.560" v="5258" actId="478"/>
          <ac:picMkLst>
            <pc:docMk/>
            <pc:sldMk cId="59546029" sldId="321"/>
            <ac:picMk id="13324" creationId="{A23E8F72-A8F7-DFD2-6246-B1F61EDF882F}"/>
          </ac:picMkLst>
        </pc:picChg>
      </pc:sldChg>
      <pc:sldChg chg="add">
        <pc:chgData name="marlinbar@alum.us.es" userId="219ee373-b6ac-41fd-844b-0d2865f08a10" providerId="ADAL" clId="{F91AEDE2-0EBC-40E2-A5CC-B74A90A1BDE5}" dt="2023-03-09T21:52:51.023" v="3178" actId="2890"/>
        <pc:sldMkLst>
          <pc:docMk/>
          <pc:sldMk cId="661308880" sldId="322"/>
        </pc:sldMkLst>
      </pc:sldChg>
      <pc:sldChg chg="addSp delSp modSp mod">
        <pc:chgData name="marlinbar@alum.us.es" userId="219ee373-b6ac-41fd-844b-0d2865f08a10" providerId="ADAL" clId="{F91AEDE2-0EBC-40E2-A5CC-B74A90A1BDE5}" dt="2023-03-09T23:35:11.721" v="4904" actId="208"/>
        <pc:sldMkLst>
          <pc:docMk/>
          <pc:sldMk cId="818023955" sldId="323"/>
        </pc:sldMkLst>
        <pc:spChg chg="add del mod">
          <ac:chgData name="marlinbar@alum.us.es" userId="219ee373-b6ac-41fd-844b-0d2865f08a10" providerId="ADAL" clId="{F91AEDE2-0EBC-40E2-A5CC-B74A90A1BDE5}" dt="2023-03-09T22:00:45.690" v="3344" actId="478"/>
          <ac:spMkLst>
            <pc:docMk/>
            <pc:sldMk cId="818023955" sldId="323"/>
            <ac:spMk id="9" creationId="{7CC50D84-8758-4EFF-3EBB-F38BEE6BDED6}"/>
          </ac:spMkLst>
        </pc:spChg>
        <pc:spChg chg="del">
          <ac:chgData name="marlinbar@alum.us.es" userId="219ee373-b6ac-41fd-844b-0d2865f08a10" providerId="ADAL" clId="{F91AEDE2-0EBC-40E2-A5CC-B74A90A1BDE5}" dt="2023-03-09T22:00:43.462" v="3343" actId="478"/>
          <ac:spMkLst>
            <pc:docMk/>
            <pc:sldMk cId="818023955" sldId="323"/>
            <ac:spMk id="10" creationId="{72BB362C-76A8-AAFB-9925-CBBB6DBB15BD}"/>
          </ac:spMkLst>
        </pc:spChg>
        <pc:spChg chg="del">
          <ac:chgData name="marlinbar@alum.us.es" userId="219ee373-b6ac-41fd-844b-0d2865f08a10" providerId="ADAL" clId="{F91AEDE2-0EBC-40E2-A5CC-B74A90A1BDE5}" dt="2023-03-09T22:00:39.193" v="3341" actId="478"/>
          <ac:spMkLst>
            <pc:docMk/>
            <pc:sldMk cId="818023955" sldId="323"/>
            <ac:spMk id="11" creationId="{89978866-032C-2C91-0FED-0A79E0736F3A}"/>
          </ac:spMkLst>
        </pc:spChg>
        <pc:spChg chg="del">
          <ac:chgData name="marlinbar@alum.us.es" userId="219ee373-b6ac-41fd-844b-0d2865f08a10" providerId="ADAL" clId="{F91AEDE2-0EBC-40E2-A5CC-B74A90A1BDE5}" dt="2023-03-09T22:00:41.534" v="3342" actId="478"/>
          <ac:spMkLst>
            <pc:docMk/>
            <pc:sldMk cId="818023955" sldId="323"/>
            <ac:spMk id="12" creationId="{FEBA9B20-38B0-7E91-FDEC-18E1EE993849}"/>
          </ac:spMkLst>
        </pc:spChg>
        <pc:spChg chg="mod">
          <ac:chgData name="marlinbar@alum.us.es" userId="219ee373-b6ac-41fd-844b-0d2865f08a10" providerId="ADAL" clId="{F91AEDE2-0EBC-40E2-A5CC-B74A90A1BDE5}" dt="2023-03-09T22:09:32.254" v="3590" actId="1076"/>
          <ac:spMkLst>
            <pc:docMk/>
            <pc:sldMk cId="818023955" sldId="323"/>
            <ac:spMk id="13" creationId="{559E75FB-FC6C-6403-71F9-A024777E26AA}"/>
          </ac:spMkLst>
        </pc:spChg>
        <pc:spChg chg="mod">
          <ac:chgData name="marlinbar@alum.us.es" userId="219ee373-b6ac-41fd-844b-0d2865f08a10" providerId="ADAL" clId="{F91AEDE2-0EBC-40E2-A5CC-B74A90A1BDE5}" dt="2023-03-09T22:09:32.254" v="3590" actId="1076"/>
          <ac:spMkLst>
            <pc:docMk/>
            <pc:sldMk cId="818023955" sldId="323"/>
            <ac:spMk id="14" creationId="{C6566A50-145B-34A1-E6F7-A5FBE056242C}"/>
          </ac:spMkLst>
        </pc:spChg>
        <pc:spChg chg="mod">
          <ac:chgData name="marlinbar@alum.us.es" userId="219ee373-b6ac-41fd-844b-0d2865f08a10" providerId="ADAL" clId="{F91AEDE2-0EBC-40E2-A5CC-B74A90A1BDE5}" dt="2023-03-09T22:09:32.254" v="3590" actId="1076"/>
          <ac:spMkLst>
            <pc:docMk/>
            <pc:sldMk cId="818023955" sldId="323"/>
            <ac:spMk id="15" creationId="{2DFCEB36-A516-1109-19D0-69A514288B1F}"/>
          </ac:spMkLst>
        </pc:spChg>
        <pc:spChg chg="add del mod">
          <ac:chgData name="marlinbar@alum.us.es" userId="219ee373-b6ac-41fd-844b-0d2865f08a10" providerId="ADAL" clId="{F91AEDE2-0EBC-40E2-A5CC-B74A90A1BDE5}" dt="2023-03-09T22:11:53.535" v="3604" actId="478"/>
          <ac:spMkLst>
            <pc:docMk/>
            <pc:sldMk cId="818023955" sldId="323"/>
            <ac:spMk id="17" creationId="{E51214F0-B7E2-C9DB-B861-B6B82463ACF9}"/>
          </ac:spMkLst>
        </pc:spChg>
        <pc:spChg chg="add del mod">
          <ac:chgData name="marlinbar@alum.us.es" userId="219ee373-b6ac-41fd-844b-0d2865f08a10" providerId="ADAL" clId="{F91AEDE2-0EBC-40E2-A5CC-B74A90A1BDE5}" dt="2023-03-09T22:11:58.172" v="3606" actId="478"/>
          <ac:spMkLst>
            <pc:docMk/>
            <pc:sldMk cId="818023955" sldId="323"/>
            <ac:spMk id="18" creationId="{69370B93-BECD-2522-E481-2FD1E4B5E1B2}"/>
          </ac:spMkLst>
        </pc:spChg>
        <pc:spChg chg="add del mod">
          <ac:chgData name="marlinbar@alum.us.es" userId="219ee373-b6ac-41fd-844b-0d2865f08a10" providerId="ADAL" clId="{F91AEDE2-0EBC-40E2-A5CC-B74A90A1BDE5}" dt="2023-03-09T22:11:55.830" v="3605" actId="478"/>
          <ac:spMkLst>
            <pc:docMk/>
            <pc:sldMk cId="818023955" sldId="323"/>
            <ac:spMk id="19" creationId="{2744B852-FCC8-3A0D-9A3B-EEB936F1B6EF}"/>
          </ac:spMkLst>
        </pc:spChg>
        <pc:spChg chg="add del mod">
          <ac:chgData name="marlinbar@alum.us.es" userId="219ee373-b6ac-41fd-844b-0d2865f08a10" providerId="ADAL" clId="{F91AEDE2-0EBC-40E2-A5CC-B74A90A1BDE5}" dt="2023-03-09T22:09:23.783" v="3589" actId="478"/>
          <ac:spMkLst>
            <pc:docMk/>
            <pc:sldMk cId="818023955" sldId="323"/>
            <ac:spMk id="23" creationId="{D5B4F64D-A232-23CB-B02A-5CE31F49D266}"/>
          </ac:spMkLst>
        </pc:spChg>
        <pc:spChg chg="add mod">
          <ac:chgData name="marlinbar@alum.us.es" userId="219ee373-b6ac-41fd-844b-0d2865f08a10" providerId="ADAL" clId="{F91AEDE2-0EBC-40E2-A5CC-B74A90A1BDE5}" dt="2023-03-09T23:35:11.721" v="4904" actId="208"/>
          <ac:spMkLst>
            <pc:docMk/>
            <pc:sldMk cId="818023955" sldId="323"/>
            <ac:spMk id="28" creationId="{28BE441A-EC27-9FDD-65C7-6C01EB1366FD}"/>
          </ac:spMkLst>
        </pc:spChg>
        <pc:spChg chg="del">
          <ac:chgData name="marlinbar@alum.us.es" userId="219ee373-b6ac-41fd-844b-0d2865f08a10" providerId="ADAL" clId="{F91AEDE2-0EBC-40E2-A5CC-B74A90A1BDE5}" dt="2023-03-09T22:09:21.918" v="3588" actId="478"/>
          <ac:spMkLst>
            <pc:docMk/>
            <pc:sldMk cId="818023955" sldId="323"/>
            <ac:spMk id="3030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09T22:09:19.849" v="3587" actId="478"/>
          <ac:spMkLst>
            <pc:docMk/>
            <pc:sldMk cId="818023955" sldId="323"/>
            <ac:spMk id="3042" creationId="{00000000-0000-0000-0000-000000000000}"/>
          </ac:spMkLst>
        </pc:spChg>
        <pc:picChg chg="add mod">
          <ac:chgData name="marlinbar@alum.us.es" userId="219ee373-b6ac-41fd-844b-0d2865f08a10" providerId="ADAL" clId="{F91AEDE2-0EBC-40E2-A5CC-B74A90A1BDE5}" dt="2023-03-09T22:11:01.311" v="3597" actId="1076"/>
          <ac:picMkLst>
            <pc:docMk/>
            <pc:sldMk cId="818023955" sldId="323"/>
            <ac:picMk id="25" creationId="{0AC588B3-0C6A-8E85-F097-4B3E212FB942}"/>
          </ac:picMkLst>
        </pc:picChg>
        <pc:picChg chg="add mod">
          <ac:chgData name="marlinbar@alum.us.es" userId="219ee373-b6ac-41fd-844b-0d2865f08a10" providerId="ADAL" clId="{F91AEDE2-0EBC-40E2-A5CC-B74A90A1BDE5}" dt="2023-03-09T23:16:14.333" v="4847"/>
          <ac:picMkLst>
            <pc:docMk/>
            <pc:sldMk cId="818023955" sldId="323"/>
            <ac:picMk id="26" creationId="{7E183DF3-F5D3-7694-635F-5B90AF5C62FE}"/>
          </ac:picMkLst>
        </pc:picChg>
        <pc:picChg chg="add mod">
          <ac:chgData name="marlinbar@alum.us.es" userId="219ee373-b6ac-41fd-844b-0d2865f08a10" providerId="ADAL" clId="{F91AEDE2-0EBC-40E2-A5CC-B74A90A1BDE5}" dt="2023-03-09T23:34:53.903" v="4901" actId="1076"/>
          <ac:picMkLst>
            <pc:docMk/>
            <pc:sldMk cId="818023955" sldId="323"/>
            <ac:picMk id="27" creationId="{D9947048-E2FE-C671-76FA-BCB619769834}"/>
          </ac:picMkLst>
        </pc:picChg>
        <pc:picChg chg="add del mod">
          <ac:chgData name="marlinbar@alum.us.es" userId="219ee373-b6ac-41fd-844b-0d2865f08a10" providerId="ADAL" clId="{F91AEDE2-0EBC-40E2-A5CC-B74A90A1BDE5}" dt="2023-03-09T23:16:13.776" v="4846" actId="478"/>
          <ac:picMkLst>
            <pc:docMk/>
            <pc:sldMk cId="818023955" sldId="323"/>
            <ac:picMk id="4098" creationId="{7515484B-9EF6-6C7E-8A40-60F67CF85FAB}"/>
          </ac:picMkLst>
        </pc:picChg>
      </pc:sldChg>
      <pc:sldChg chg="del">
        <pc:chgData name="marlinbar@alum.us.es" userId="219ee373-b6ac-41fd-844b-0d2865f08a10" providerId="ADAL" clId="{F91AEDE2-0EBC-40E2-A5CC-B74A90A1BDE5}" dt="2023-03-09T23:13:11.579" v="4674" actId="2696"/>
        <pc:sldMkLst>
          <pc:docMk/>
          <pc:sldMk cId="4273719709" sldId="324"/>
        </pc:sldMkLst>
      </pc:sldChg>
      <pc:sldChg chg="add del">
        <pc:chgData name="marlinbar@alum.us.es" userId="219ee373-b6ac-41fd-844b-0d2865f08a10" providerId="ADAL" clId="{F91AEDE2-0EBC-40E2-A5CC-B74A90A1BDE5}" dt="2023-03-09T22:08:44.738" v="3579" actId="2696"/>
        <pc:sldMkLst>
          <pc:docMk/>
          <pc:sldMk cId="3156445907" sldId="325"/>
        </pc:sldMkLst>
      </pc:sldChg>
      <pc:sldChg chg="modSp add del">
        <pc:chgData name="marlinbar@alum.us.es" userId="219ee373-b6ac-41fd-844b-0d2865f08a10" providerId="ADAL" clId="{F91AEDE2-0EBC-40E2-A5CC-B74A90A1BDE5}" dt="2023-03-09T23:35:31.801" v="4908" actId="2696"/>
        <pc:sldMkLst>
          <pc:docMk/>
          <pc:sldMk cId="3848403399" sldId="325"/>
        </pc:sldMkLst>
        <pc:picChg chg="mod">
          <ac:chgData name="marlinbar@alum.us.es" userId="219ee373-b6ac-41fd-844b-0d2865f08a10" providerId="ADAL" clId="{F91AEDE2-0EBC-40E2-A5CC-B74A90A1BDE5}" dt="2023-03-09T23:16:09.372" v="4845" actId="1035"/>
          <ac:picMkLst>
            <pc:docMk/>
            <pc:sldMk cId="3848403399" sldId="325"/>
            <ac:picMk id="4098" creationId="{7515484B-9EF6-6C7E-8A40-60F67CF85FAB}"/>
          </ac:picMkLst>
        </pc:picChg>
      </pc:sldChg>
      <pc:sldChg chg="addSp delSp modSp add mod">
        <pc:chgData name="marlinbar@alum.us.es" userId="219ee373-b6ac-41fd-844b-0d2865f08a10" providerId="ADAL" clId="{F91AEDE2-0EBC-40E2-A5CC-B74A90A1BDE5}" dt="2023-03-09T22:28:10.695" v="3878" actId="1076"/>
        <pc:sldMkLst>
          <pc:docMk/>
          <pc:sldMk cId="449652349" sldId="326"/>
        </pc:sldMkLst>
        <pc:spChg chg="add mod">
          <ac:chgData name="marlinbar@alum.us.es" userId="219ee373-b6ac-41fd-844b-0d2865f08a10" providerId="ADAL" clId="{F91AEDE2-0EBC-40E2-A5CC-B74A90A1BDE5}" dt="2023-03-09T22:28:10.695" v="3878" actId="1076"/>
          <ac:spMkLst>
            <pc:docMk/>
            <pc:sldMk cId="449652349" sldId="326"/>
            <ac:spMk id="10" creationId="{34A871D1-183D-A110-973F-54AC6767A110}"/>
          </ac:spMkLst>
        </pc:spChg>
        <pc:spChg chg="del mod">
          <ac:chgData name="marlinbar@alum.us.es" userId="219ee373-b6ac-41fd-844b-0d2865f08a10" providerId="ADAL" clId="{F91AEDE2-0EBC-40E2-A5CC-B74A90A1BDE5}" dt="2023-03-09T22:19:06.081" v="3837" actId="478"/>
          <ac:spMkLst>
            <pc:docMk/>
            <pc:sldMk cId="449652349" sldId="326"/>
            <ac:spMk id="14" creationId="{C6566A50-145B-34A1-E6F7-A5FBE056242C}"/>
          </ac:spMkLst>
        </pc:spChg>
        <pc:spChg chg="del">
          <ac:chgData name="marlinbar@alum.us.es" userId="219ee373-b6ac-41fd-844b-0d2865f08a10" providerId="ADAL" clId="{F91AEDE2-0EBC-40E2-A5CC-B74A90A1BDE5}" dt="2023-03-09T22:19:11.285" v="3840" actId="478"/>
          <ac:spMkLst>
            <pc:docMk/>
            <pc:sldMk cId="449652349" sldId="326"/>
            <ac:spMk id="17" creationId="{E51214F0-B7E2-C9DB-B861-B6B82463ACF9}"/>
          </ac:spMkLst>
        </pc:spChg>
        <pc:spChg chg="del">
          <ac:chgData name="marlinbar@alum.us.es" userId="219ee373-b6ac-41fd-844b-0d2865f08a10" providerId="ADAL" clId="{F91AEDE2-0EBC-40E2-A5CC-B74A90A1BDE5}" dt="2023-03-09T22:19:11.285" v="3840" actId="478"/>
          <ac:spMkLst>
            <pc:docMk/>
            <pc:sldMk cId="449652349" sldId="326"/>
            <ac:spMk id="18" creationId="{69370B93-BECD-2522-E481-2FD1E4B5E1B2}"/>
          </ac:spMkLst>
        </pc:spChg>
        <pc:spChg chg="del">
          <ac:chgData name="marlinbar@alum.us.es" userId="219ee373-b6ac-41fd-844b-0d2865f08a10" providerId="ADAL" clId="{F91AEDE2-0EBC-40E2-A5CC-B74A90A1BDE5}" dt="2023-03-09T22:19:11.285" v="3840" actId="478"/>
          <ac:spMkLst>
            <pc:docMk/>
            <pc:sldMk cId="449652349" sldId="326"/>
            <ac:spMk id="19" creationId="{2744B852-FCC8-3A0D-9A3B-EEB936F1B6EF}"/>
          </ac:spMkLst>
        </pc:spChg>
        <pc:picChg chg="add mod">
          <ac:chgData name="marlinbar@alum.us.es" userId="219ee373-b6ac-41fd-844b-0d2865f08a10" providerId="ADAL" clId="{F91AEDE2-0EBC-40E2-A5CC-B74A90A1BDE5}" dt="2023-03-09T22:27:41.608" v="3855" actId="1076"/>
          <ac:picMkLst>
            <pc:docMk/>
            <pc:sldMk cId="449652349" sldId="326"/>
            <ac:picMk id="9" creationId="{9F4918DE-099F-970E-2C6B-3B825AADEA2C}"/>
          </ac:picMkLst>
        </pc:picChg>
        <pc:picChg chg="del">
          <ac:chgData name="marlinbar@alum.us.es" userId="219ee373-b6ac-41fd-844b-0d2865f08a10" providerId="ADAL" clId="{F91AEDE2-0EBC-40E2-A5CC-B74A90A1BDE5}" dt="2023-03-09T22:19:07.310" v="3838" actId="478"/>
          <ac:picMkLst>
            <pc:docMk/>
            <pc:sldMk cId="449652349" sldId="326"/>
            <ac:picMk id="25" creationId="{0AC588B3-0C6A-8E85-F097-4B3E212FB942}"/>
          </ac:picMkLst>
        </pc:picChg>
        <pc:picChg chg="del">
          <ac:chgData name="marlinbar@alum.us.es" userId="219ee373-b6ac-41fd-844b-0d2865f08a10" providerId="ADAL" clId="{F91AEDE2-0EBC-40E2-A5CC-B74A90A1BDE5}" dt="2023-03-09T22:19:08.470" v="3839" actId="478"/>
          <ac:picMkLst>
            <pc:docMk/>
            <pc:sldMk cId="449652349" sldId="326"/>
            <ac:picMk id="4098" creationId="{7515484B-9EF6-6C7E-8A40-60F67CF85FAB}"/>
          </ac:picMkLst>
        </pc:picChg>
      </pc:sldChg>
      <pc:sldChg chg="add del">
        <pc:chgData name="marlinbar@alum.us.es" userId="219ee373-b6ac-41fd-844b-0d2865f08a10" providerId="ADAL" clId="{F91AEDE2-0EBC-40E2-A5CC-B74A90A1BDE5}" dt="2023-03-09T22:13:04.521" v="3608" actId="2696"/>
        <pc:sldMkLst>
          <pc:docMk/>
          <pc:sldMk cId="2262714936" sldId="326"/>
        </pc:sldMkLst>
      </pc:sldChg>
      <pc:sldChg chg="new del">
        <pc:chgData name="marlinbar@alum.us.es" userId="219ee373-b6ac-41fd-844b-0d2865f08a10" providerId="ADAL" clId="{F91AEDE2-0EBC-40E2-A5CC-B74A90A1BDE5}" dt="2023-03-09T22:28:19.793" v="3881" actId="2696"/>
        <pc:sldMkLst>
          <pc:docMk/>
          <pc:sldMk cId="1556052608" sldId="327"/>
        </pc:sldMkLst>
      </pc:sldChg>
      <pc:sldChg chg="addSp delSp modSp add mod">
        <pc:chgData name="marlinbar@alum.us.es" userId="219ee373-b6ac-41fd-844b-0d2865f08a10" providerId="ADAL" clId="{F91AEDE2-0EBC-40E2-A5CC-B74A90A1BDE5}" dt="2023-03-09T22:28:45.071" v="3898" actId="1076"/>
        <pc:sldMkLst>
          <pc:docMk/>
          <pc:sldMk cId="2204550159" sldId="328"/>
        </pc:sldMkLst>
        <pc:spChg chg="mod">
          <ac:chgData name="marlinbar@alum.us.es" userId="219ee373-b6ac-41fd-844b-0d2865f08a10" providerId="ADAL" clId="{F91AEDE2-0EBC-40E2-A5CC-B74A90A1BDE5}" dt="2023-03-09T22:28:45.071" v="3898" actId="1076"/>
          <ac:spMkLst>
            <pc:docMk/>
            <pc:sldMk cId="2204550159" sldId="328"/>
            <ac:spMk id="10" creationId="{34A871D1-183D-A110-973F-54AC6767A110}"/>
          </ac:spMkLst>
        </pc:spChg>
        <pc:picChg chg="del">
          <ac:chgData name="marlinbar@alum.us.es" userId="219ee373-b6ac-41fd-844b-0d2865f08a10" providerId="ADAL" clId="{F91AEDE2-0EBC-40E2-A5CC-B74A90A1BDE5}" dt="2023-03-09T22:28:21.404" v="3882" actId="478"/>
          <ac:picMkLst>
            <pc:docMk/>
            <pc:sldMk cId="2204550159" sldId="328"/>
            <ac:picMk id="9" creationId="{9F4918DE-099F-970E-2C6B-3B825AADEA2C}"/>
          </ac:picMkLst>
        </pc:picChg>
        <pc:picChg chg="add mod modCrop">
          <ac:chgData name="marlinbar@alum.us.es" userId="219ee373-b6ac-41fd-844b-0d2865f08a10" providerId="ADAL" clId="{F91AEDE2-0EBC-40E2-A5CC-B74A90A1BDE5}" dt="2023-03-09T22:28:37.313" v="3888" actId="1076"/>
          <ac:picMkLst>
            <pc:docMk/>
            <pc:sldMk cId="2204550159" sldId="328"/>
            <ac:picMk id="11" creationId="{43199521-39E7-8E66-2AB9-1002085E204D}"/>
          </ac:picMkLst>
        </pc:picChg>
      </pc:sldChg>
      <pc:sldChg chg="addSp delSp modSp add mod">
        <pc:chgData name="marlinbar@alum.us.es" userId="219ee373-b6ac-41fd-844b-0d2865f08a10" providerId="ADAL" clId="{F91AEDE2-0EBC-40E2-A5CC-B74A90A1BDE5}" dt="2023-03-09T22:31:15.410" v="3934" actId="20577"/>
        <pc:sldMkLst>
          <pc:docMk/>
          <pc:sldMk cId="3941275735" sldId="329"/>
        </pc:sldMkLst>
        <pc:spChg chg="del">
          <ac:chgData name="marlinbar@alum.us.es" userId="219ee373-b6ac-41fd-844b-0d2865f08a10" providerId="ADAL" clId="{F91AEDE2-0EBC-40E2-A5CC-B74A90A1BDE5}" dt="2023-03-09T22:28:57.413" v="3901" actId="478"/>
          <ac:spMkLst>
            <pc:docMk/>
            <pc:sldMk cId="3941275735" sldId="329"/>
            <ac:spMk id="10" creationId="{34A871D1-183D-A110-973F-54AC6767A110}"/>
          </ac:spMkLst>
        </pc:spChg>
        <pc:spChg chg="add mod">
          <ac:chgData name="marlinbar@alum.us.es" userId="219ee373-b6ac-41fd-844b-0d2865f08a10" providerId="ADAL" clId="{F91AEDE2-0EBC-40E2-A5CC-B74A90A1BDE5}" dt="2023-03-09T22:31:00.074" v="3924" actId="1076"/>
          <ac:spMkLst>
            <pc:docMk/>
            <pc:sldMk cId="3941275735" sldId="329"/>
            <ac:spMk id="12" creationId="{4709E35A-698A-CC81-DCB7-AD4F14242C28}"/>
          </ac:spMkLst>
        </pc:spChg>
        <pc:spChg chg="add mod">
          <ac:chgData name="marlinbar@alum.us.es" userId="219ee373-b6ac-41fd-844b-0d2865f08a10" providerId="ADAL" clId="{F91AEDE2-0EBC-40E2-A5CC-B74A90A1BDE5}" dt="2023-03-09T22:31:15.410" v="3934" actId="20577"/>
          <ac:spMkLst>
            <pc:docMk/>
            <pc:sldMk cId="3941275735" sldId="329"/>
            <ac:spMk id="14" creationId="{0C9A9A42-3FA1-5501-3016-8430DA5BCD7F}"/>
          </ac:spMkLst>
        </pc:spChg>
        <pc:picChg chg="add mod">
          <ac:chgData name="marlinbar@alum.us.es" userId="219ee373-b6ac-41fd-844b-0d2865f08a10" providerId="ADAL" clId="{F91AEDE2-0EBC-40E2-A5CC-B74A90A1BDE5}" dt="2023-03-09T22:30:26.936" v="3904" actId="1076"/>
          <ac:picMkLst>
            <pc:docMk/>
            <pc:sldMk cId="3941275735" sldId="329"/>
            <ac:picMk id="9" creationId="{C06859FF-166A-00BD-3255-BE6358BCFDC2}"/>
          </ac:picMkLst>
        </pc:picChg>
        <pc:picChg chg="del">
          <ac:chgData name="marlinbar@alum.us.es" userId="219ee373-b6ac-41fd-844b-0d2865f08a10" providerId="ADAL" clId="{F91AEDE2-0EBC-40E2-A5CC-B74A90A1BDE5}" dt="2023-03-09T22:28:55.019" v="3900" actId="478"/>
          <ac:picMkLst>
            <pc:docMk/>
            <pc:sldMk cId="3941275735" sldId="329"/>
            <ac:picMk id="11" creationId="{43199521-39E7-8E66-2AB9-1002085E204D}"/>
          </ac:picMkLst>
        </pc:picChg>
      </pc:sldChg>
      <pc:sldChg chg="addSp delSp modSp mod">
        <pc:chgData name="marlinbar@alum.us.es" userId="219ee373-b6ac-41fd-844b-0d2865f08a10" providerId="ADAL" clId="{F91AEDE2-0EBC-40E2-A5CC-B74A90A1BDE5}" dt="2023-03-09T23:13:21.361" v="4676" actId="1076"/>
        <pc:sldMkLst>
          <pc:docMk/>
          <pc:sldMk cId="1716463566" sldId="330"/>
        </pc:sldMkLst>
        <pc:spChg chg="del">
          <ac:chgData name="marlinbar@alum.us.es" userId="219ee373-b6ac-41fd-844b-0d2865f08a10" providerId="ADAL" clId="{F91AEDE2-0EBC-40E2-A5CC-B74A90A1BDE5}" dt="2023-03-09T23:01:05.062" v="4100" actId="478"/>
          <ac:spMkLst>
            <pc:docMk/>
            <pc:sldMk cId="1716463566" sldId="330"/>
            <ac:spMk id="13" creationId="{262BC75F-03C4-E59A-CE5B-D5CB32AA2054}"/>
          </ac:spMkLst>
        </pc:spChg>
        <pc:spChg chg="add mod">
          <ac:chgData name="marlinbar@alum.us.es" userId="219ee373-b6ac-41fd-844b-0d2865f08a10" providerId="ADAL" clId="{F91AEDE2-0EBC-40E2-A5CC-B74A90A1BDE5}" dt="2023-03-09T23:01:38.176" v="4139" actId="20577"/>
          <ac:spMkLst>
            <pc:docMk/>
            <pc:sldMk cId="1716463566" sldId="330"/>
            <ac:spMk id="15" creationId="{AAC2D923-6E8D-77AA-E351-AD8662F2BBD1}"/>
          </ac:spMkLst>
        </pc:spChg>
        <pc:spChg chg="add del mod">
          <ac:chgData name="marlinbar@alum.us.es" userId="219ee373-b6ac-41fd-844b-0d2865f08a10" providerId="ADAL" clId="{F91AEDE2-0EBC-40E2-A5CC-B74A90A1BDE5}" dt="2023-03-09T23:06:07.128" v="4569" actId="478"/>
          <ac:spMkLst>
            <pc:docMk/>
            <pc:sldMk cId="1716463566" sldId="330"/>
            <ac:spMk id="19" creationId="{1DA22D0D-24C4-F3E1-B187-A7096BE99376}"/>
          </ac:spMkLst>
        </pc:spChg>
        <pc:spChg chg="add del mod">
          <ac:chgData name="marlinbar@alum.us.es" userId="219ee373-b6ac-41fd-844b-0d2865f08a10" providerId="ADAL" clId="{F91AEDE2-0EBC-40E2-A5CC-B74A90A1BDE5}" dt="2023-03-09T23:02:21.709" v="4157" actId="478"/>
          <ac:spMkLst>
            <pc:docMk/>
            <pc:sldMk cId="1716463566" sldId="330"/>
            <ac:spMk id="20" creationId="{9F1DF55C-558B-6592-8640-0268C5E98248}"/>
          </ac:spMkLst>
        </pc:spChg>
        <pc:spChg chg="add del mod">
          <ac:chgData name="marlinbar@alum.us.es" userId="219ee373-b6ac-41fd-844b-0d2865f08a10" providerId="ADAL" clId="{F91AEDE2-0EBC-40E2-A5CC-B74A90A1BDE5}" dt="2023-03-09T23:06:52.612" v="4600" actId="478"/>
          <ac:spMkLst>
            <pc:docMk/>
            <pc:sldMk cId="1716463566" sldId="330"/>
            <ac:spMk id="21" creationId="{5F7427FD-1C50-BE53-A28D-DD9D6EFF272C}"/>
          </ac:spMkLst>
        </pc:spChg>
        <pc:spChg chg="add del mod">
          <ac:chgData name="marlinbar@alum.us.es" userId="219ee373-b6ac-41fd-844b-0d2865f08a10" providerId="ADAL" clId="{F91AEDE2-0EBC-40E2-A5CC-B74A90A1BDE5}" dt="2023-03-09T23:09:04.443" v="4641" actId="478"/>
          <ac:spMkLst>
            <pc:docMk/>
            <pc:sldMk cId="1716463566" sldId="330"/>
            <ac:spMk id="24" creationId="{62661BA3-8601-EDE9-8455-6D7620FF4C41}"/>
          </ac:spMkLst>
        </pc:spChg>
        <pc:spChg chg="add mod">
          <ac:chgData name="marlinbar@alum.us.es" userId="219ee373-b6ac-41fd-844b-0d2865f08a10" providerId="ADAL" clId="{F91AEDE2-0EBC-40E2-A5CC-B74A90A1BDE5}" dt="2023-03-09T23:11:46.737" v="4673" actId="20577"/>
          <ac:spMkLst>
            <pc:docMk/>
            <pc:sldMk cId="1716463566" sldId="330"/>
            <ac:spMk id="25" creationId="{E5919583-8154-55B0-C517-F07CA1DD21FC}"/>
          </ac:spMkLst>
        </pc:spChg>
        <pc:spChg chg="add del mod">
          <ac:chgData name="marlinbar@alum.us.es" userId="219ee373-b6ac-41fd-844b-0d2865f08a10" providerId="ADAL" clId="{F91AEDE2-0EBC-40E2-A5CC-B74A90A1BDE5}" dt="2023-03-09T23:09:25.735" v="4645" actId="478"/>
          <ac:spMkLst>
            <pc:docMk/>
            <pc:sldMk cId="1716463566" sldId="330"/>
            <ac:spMk id="26" creationId="{AB58353D-C716-9256-149B-FC8E0A3DEE13}"/>
          </ac:spMkLst>
        </pc:spChg>
        <pc:spChg chg="add del">
          <ac:chgData name="marlinbar@alum.us.es" userId="219ee373-b6ac-41fd-844b-0d2865f08a10" providerId="ADAL" clId="{F91AEDE2-0EBC-40E2-A5CC-B74A90A1BDE5}" dt="2023-03-09T23:09:39.768" v="4647" actId="478"/>
          <ac:spMkLst>
            <pc:docMk/>
            <pc:sldMk cId="1716463566" sldId="330"/>
            <ac:spMk id="27" creationId="{67E2E664-3B7E-27AF-54CC-2398658AB6F8}"/>
          </ac:spMkLst>
        </pc:spChg>
        <pc:spChg chg="add del mod">
          <ac:chgData name="marlinbar@alum.us.es" userId="219ee373-b6ac-41fd-844b-0d2865f08a10" providerId="ADAL" clId="{F91AEDE2-0EBC-40E2-A5CC-B74A90A1BDE5}" dt="2023-03-09T23:10:19.549" v="4652" actId="478"/>
          <ac:spMkLst>
            <pc:docMk/>
            <pc:sldMk cId="1716463566" sldId="330"/>
            <ac:spMk id="28" creationId="{F6EECDC2-9222-4225-8168-39B581CE8C2B}"/>
          </ac:spMkLst>
        </pc:spChg>
        <pc:spChg chg="add del">
          <ac:chgData name="marlinbar@alum.us.es" userId="219ee373-b6ac-41fd-844b-0d2865f08a10" providerId="ADAL" clId="{F91AEDE2-0EBC-40E2-A5CC-B74A90A1BDE5}" dt="2023-03-09T23:10:31.468" v="4654" actId="478"/>
          <ac:spMkLst>
            <pc:docMk/>
            <pc:sldMk cId="1716463566" sldId="330"/>
            <ac:spMk id="29" creationId="{58D0F63D-3915-06EB-5B60-5F6E68D6C120}"/>
          </ac:spMkLst>
        </pc:spChg>
        <pc:spChg chg="add mod">
          <ac:chgData name="marlinbar@alum.us.es" userId="219ee373-b6ac-41fd-844b-0d2865f08a10" providerId="ADAL" clId="{F91AEDE2-0EBC-40E2-A5CC-B74A90A1BDE5}" dt="2023-03-09T23:11:37.015" v="4672" actId="1076"/>
          <ac:spMkLst>
            <pc:docMk/>
            <pc:sldMk cId="1716463566" sldId="330"/>
            <ac:spMk id="35" creationId="{7B3D8A72-7CEF-950F-D129-6C7B7C91BF28}"/>
          </ac:spMkLst>
        </pc:spChg>
        <pc:picChg chg="add mod">
          <ac:chgData name="marlinbar@alum.us.es" userId="219ee373-b6ac-41fd-844b-0d2865f08a10" providerId="ADAL" clId="{F91AEDE2-0EBC-40E2-A5CC-B74A90A1BDE5}" dt="2023-03-09T23:13:21.361" v="4676" actId="1076"/>
          <ac:picMkLst>
            <pc:docMk/>
            <pc:sldMk cId="1716463566" sldId="330"/>
            <ac:picMk id="8" creationId="{25084332-5730-5CDB-A016-E6EF4BB488DC}"/>
          </ac:picMkLst>
        </pc:picChg>
        <pc:picChg chg="mod">
          <ac:chgData name="marlinbar@alum.us.es" userId="219ee373-b6ac-41fd-844b-0d2865f08a10" providerId="ADAL" clId="{F91AEDE2-0EBC-40E2-A5CC-B74A90A1BDE5}" dt="2023-03-09T22:58:44.953" v="4084" actId="14100"/>
          <ac:picMkLst>
            <pc:docMk/>
            <pc:sldMk cId="1716463566" sldId="330"/>
            <ac:picMk id="9" creationId="{3F378B53-E603-BF28-82F5-F83D01D862F7}"/>
          </ac:picMkLst>
        </pc:picChg>
        <pc:picChg chg="add mod">
          <ac:chgData name="marlinbar@alum.us.es" userId="219ee373-b6ac-41fd-844b-0d2865f08a10" providerId="ADAL" clId="{F91AEDE2-0EBC-40E2-A5CC-B74A90A1BDE5}" dt="2023-03-09T23:06:27.038" v="4576" actId="14100"/>
          <ac:picMkLst>
            <pc:docMk/>
            <pc:sldMk cId="1716463566" sldId="330"/>
            <ac:picMk id="10" creationId="{213E9643-C805-C857-657D-E7016DD02E97}"/>
          </ac:picMkLst>
        </pc:picChg>
        <pc:picChg chg="add mod">
          <ac:chgData name="marlinbar@alum.us.es" userId="219ee373-b6ac-41fd-844b-0d2865f08a10" providerId="ADAL" clId="{F91AEDE2-0EBC-40E2-A5CC-B74A90A1BDE5}" dt="2023-03-09T23:06:32.071" v="4579" actId="1076"/>
          <ac:picMkLst>
            <pc:docMk/>
            <pc:sldMk cId="1716463566" sldId="330"/>
            <ac:picMk id="11" creationId="{FFFF07BA-0E06-DE6F-9EAE-0245C3C22B72}"/>
          </ac:picMkLst>
        </pc:picChg>
        <pc:picChg chg="add mod">
          <ac:chgData name="marlinbar@alum.us.es" userId="219ee373-b6ac-41fd-844b-0d2865f08a10" providerId="ADAL" clId="{F91AEDE2-0EBC-40E2-A5CC-B74A90A1BDE5}" dt="2023-03-09T23:06:19.933" v="4572" actId="1076"/>
          <ac:picMkLst>
            <pc:docMk/>
            <pc:sldMk cId="1716463566" sldId="330"/>
            <ac:picMk id="12" creationId="{642DDEAC-87AF-9B22-DCE0-05BED55F050C}"/>
          </ac:picMkLst>
        </pc:picChg>
        <pc:picChg chg="del">
          <ac:chgData name="marlinbar@alum.us.es" userId="219ee373-b6ac-41fd-844b-0d2865f08a10" providerId="ADAL" clId="{F91AEDE2-0EBC-40E2-A5CC-B74A90A1BDE5}" dt="2023-03-09T23:06:14.102" v="4570" actId="478"/>
          <ac:picMkLst>
            <pc:docMk/>
            <pc:sldMk cId="1716463566" sldId="330"/>
            <ac:picMk id="14" creationId="{62B499BE-D462-F6B3-E7D4-5DB6E3D0F01A}"/>
          </ac:picMkLst>
        </pc:picChg>
        <pc:picChg chg="add del mod">
          <ac:chgData name="marlinbar@alum.us.es" userId="219ee373-b6ac-41fd-844b-0d2865f08a10" providerId="ADAL" clId="{F91AEDE2-0EBC-40E2-A5CC-B74A90A1BDE5}" dt="2023-03-09T23:02:27.460" v="4158" actId="478"/>
          <ac:picMkLst>
            <pc:docMk/>
            <pc:sldMk cId="1716463566" sldId="330"/>
            <ac:picMk id="11266" creationId="{4868AE17-9912-5A16-49E0-EA89248BC87D}"/>
          </ac:picMkLst>
        </pc:picChg>
        <pc:cxnChg chg="add del mod">
          <ac:chgData name="marlinbar@alum.us.es" userId="219ee373-b6ac-41fd-844b-0d2865f08a10" providerId="ADAL" clId="{F91AEDE2-0EBC-40E2-A5CC-B74A90A1BDE5}" dt="2023-03-09T23:06:16.745" v="4571" actId="478"/>
          <ac:cxnSpMkLst>
            <pc:docMk/>
            <pc:sldMk cId="1716463566" sldId="330"/>
            <ac:cxnSpMk id="16" creationId="{C82EE929-B87E-66DA-5115-FEE34623D242}"/>
          </ac:cxnSpMkLst>
        </pc:cxnChg>
        <pc:cxnChg chg="add mod">
          <ac:chgData name="marlinbar@alum.us.es" userId="219ee373-b6ac-41fd-844b-0d2865f08a10" providerId="ADAL" clId="{F91AEDE2-0EBC-40E2-A5CC-B74A90A1BDE5}" dt="2023-03-09T23:10:59.612" v="4659" actId="14100"/>
          <ac:cxnSpMkLst>
            <pc:docMk/>
            <pc:sldMk cId="1716463566" sldId="330"/>
            <ac:cxnSpMk id="31" creationId="{A94ADA64-A13D-BCB3-5A4F-9282BAAFC168}"/>
          </ac:cxnSpMkLst>
        </pc:cxnChg>
        <pc:cxnChg chg="add mod">
          <ac:chgData name="marlinbar@alum.us.es" userId="219ee373-b6ac-41fd-844b-0d2865f08a10" providerId="ADAL" clId="{F91AEDE2-0EBC-40E2-A5CC-B74A90A1BDE5}" dt="2023-03-09T23:11:10.117" v="4662" actId="14100"/>
          <ac:cxnSpMkLst>
            <pc:docMk/>
            <pc:sldMk cId="1716463566" sldId="330"/>
            <ac:cxnSpMk id="33" creationId="{F33B7870-12C9-C584-1578-222A04CF79C3}"/>
          </ac:cxnSpMkLst>
        </pc:cxnChg>
      </pc:sldChg>
      <pc:sldChg chg="addSp delSp modSp add del mod">
        <pc:chgData name="marlinbar@alum.us.es" userId="219ee373-b6ac-41fd-844b-0d2865f08a10" providerId="ADAL" clId="{F91AEDE2-0EBC-40E2-A5CC-B74A90A1BDE5}" dt="2023-03-09T22:44:52.334" v="4001" actId="2696"/>
        <pc:sldMkLst>
          <pc:docMk/>
          <pc:sldMk cId="1544748661" sldId="331"/>
        </pc:sldMkLst>
        <pc:spChg chg="mod">
          <ac:chgData name="marlinbar@alum.us.es" userId="219ee373-b6ac-41fd-844b-0d2865f08a10" providerId="ADAL" clId="{F91AEDE2-0EBC-40E2-A5CC-B74A90A1BDE5}" dt="2023-03-09T22:39:30.397" v="3974" actId="1076"/>
          <ac:spMkLst>
            <pc:docMk/>
            <pc:sldMk cId="1544748661" sldId="331"/>
            <ac:spMk id="3116" creationId="{5BE4613C-F7D6-0671-5467-4C6C60A2BF31}"/>
          </ac:spMkLst>
        </pc:spChg>
        <pc:picChg chg="del">
          <ac:chgData name="marlinbar@alum.us.es" userId="219ee373-b6ac-41fd-844b-0d2865f08a10" providerId="ADAL" clId="{F91AEDE2-0EBC-40E2-A5CC-B74A90A1BDE5}" dt="2023-03-09T22:39:19.050" v="3970" actId="478"/>
          <ac:picMkLst>
            <pc:docMk/>
            <pc:sldMk cId="1544748661" sldId="331"/>
            <ac:picMk id="3085" creationId="{054CB9B5-1B84-C651-8805-B1EB35050376}"/>
          </ac:picMkLst>
        </pc:picChg>
        <pc:picChg chg="del">
          <ac:chgData name="marlinbar@alum.us.es" userId="219ee373-b6ac-41fd-844b-0d2865f08a10" providerId="ADAL" clId="{F91AEDE2-0EBC-40E2-A5CC-B74A90A1BDE5}" dt="2023-03-09T22:39:20.072" v="3971" actId="478"/>
          <ac:picMkLst>
            <pc:docMk/>
            <pc:sldMk cId="1544748661" sldId="331"/>
            <ac:picMk id="3113" creationId="{7F12AFEB-F018-C960-56A5-1A8B549AC1B4}"/>
          </ac:picMkLst>
        </pc:picChg>
        <pc:picChg chg="add mod">
          <ac:chgData name="marlinbar@alum.us.es" userId="219ee373-b6ac-41fd-844b-0d2865f08a10" providerId="ADAL" clId="{F91AEDE2-0EBC-40E2-A5CC-B74A90A1BDE5}" dt="2023-03-09T22:44:08.380" v="3994" actId="1076"/>
          <ac:picMkLst>
            <pc:docMk/>
            <pc:sldMk cId="1544748661" sldId="331"/>
            <ac:picMk id="7170" creationId="{2DBAEE22-2FEB-7C73-787D-B939E250C34D}"/>
          </ac:picMkLst>
        </pc:picChg>
        <pc:picChg chg="add mod">
          <ac:chgData name="marlinbar@alum.us.es" userId="219ee373-b6ac-41fd-844b-0d2865f08a10" providerId="ADAL" clId="{F91AEDE2-0EBC-40E2-A5CC-B74A90A1BDE5}" dt="2023-03-09T22:44:04.649" v="3992" actId="1076"/>
          <ac:picMkLst>
            <pc:docMk/>
            <pc:sldMk cId="1544748661" sldId="331"/>
            <ac:picMk id="7172" creationId="{B222E93E-2CC1-591F-85B1-3F461430571B}"/>
          </ac:picMkLst>
        </pc:picChg>
        <pc:picChg chg="add mod">
          <ac:chgData name="marlinbar@alum.us.es" userId="219ee373-b6ac-41fd-844b-0d2865f08a10" providerId="ADAL" clId="{F91AEDE2-0EBC-40E2-A5CC-B74A90A1BDE5}" dt="2023-03-09T22:44:12.714" v="3995" actId="1076"/>
          <ac:picMkLst>
            <pc:docMk/>
            <pc:sldMk cId="1544748661" sldId="331"/>
            <ac:picMk id="7174" creationId="{46177F42-5B1E-CF54-B834-E1C5F5C6DEAC}"/>
          </ac:picMkLst>
        </pc:picChg>
      </pc:sldChg>
      <pc:sldChg chg="addSp delSp modSp add mod">
        <pc:chgData name="marlinbar@alum.us.es" userId="219ee373-b6ac-41fd-844b-0d2865f08a10" providerId="ADAL" clId="{F91AEDE2-0EBC-40E2-A5CC-B74A90A1BDE5}" dt="2023-03-09T22:45:37.043" v="4020" actId="14100"/>
        <pc:sldMkLst>
          <pc:docMk/>
          <pc:sldMk cId="2568258292" sldId="332"/>
        </pc:sldMkLst>
        <pc:spChg chg="del">
          <ac:chgData name="marlinbar@alum.us.es" userId="219ee373-b6ac-41fd-844b-0d2865f08a10" providerId="ADAL" clId="{F91AEDE2-0EBC-40E2-A5CC-B74A90A1BDE5}" dt="2023-03-09T22:45:11.546" v="4005" actId="478"/>
          <ac:spMkLst>
            <pc:docMk/>
            <pc:sldMk cId="2568258292" sldId="332"/>
            <ac:spMk id="10" creationId="{72BB362C-76A8-AAFB-9925-CBBB6DBB15BD}"/>
          </ac:spMkLst>
        </pc:spChg>
        <pc:spChg chg="del mod">
          <ac:chgData name="marlinbar@alum.us.es" userId="219ee373-b6ac-41fd-844b-0d2865f08a10" providerId="ADAL" clId="{F91AEDE2-0EBC-40E2-A5CC-B74A90A1BDE5}" dt="2023-03-09T22:45:07.291" v="4003" actId="478"/>
          <ac:spMkLst>
            <pc:docMk/>
            <pc:sldMk cId="2568258292" sldId="332"/>
            <ac:spMk id="11" creationId="{89978866-032C-2C91-0FED-0A79E0736F3A}"/>
          </ac:spMkLst>
        </pc:spChg>
        <pc:spChg chg="del">
          <ac:chgData name="marlinbar@alum.us.es" userId="219ee373-b6ac-41fd-844b-0d2865f08a10" providerId="ADAL" clId="{F91AEDE2-0EBC-40E2-A5CC-B74A90A1BDE5}" dt="2023-03-09T22:45:08.984" v="4004" actId="478"/>
          <ac:spMkLst>
            <pc:docMk/>
            <pc:sldMk cId="2568258292" sldId="332"/>
            <ac:spMk id="12" creationId="{FEBA9B20-38B0-7E91-FDEC-18E1EE993849}"/>
          </ac:spMkLst>
        </pc:spChg>
        <pc:spChg chg="add del mod">
          <ac:chgData name="marlinbar@alum.us.es" userId="219ee373-b6ac-41fd-844b-0d2865f08a10" providerId="ADAL" clId="{F91AEDE2-0EBC-40E2-A5CC-B74A90A1BDE5}" dt="2023-03-09T22:45:13.881" v="4006" actId="478"/>
          <ac:spMkLst>
            <pc:docMk/>
            <pc:sldMk cId="2568258292" sldId="332"/>
            <ac:spMk id="15" creationId="{478FB870-48E0-9F93-ECB2-F1323B4BAF01}"/>
          </ac:spMkLst>
        </pc:spChg>
        <pc:spChg chg="mod">
          <ac:chgData name="marlinbar@alum.us.es" userId="219ee373-b6ac-41fd-844b-0d2865f08a10" providerId="ADAL" clId="{F91AEDE2-0EBC-40E2-A5CC-B74A90A1BDE5}" dt="2023-03-09T22:45:22.237" v="4014" actId="20577"/>
          <ac:spMkLst>
            <pc:docMk/>
            <pc:sldMk cId="2568258292" sldId="332"/>
            <ac:spMk id="3116" creationId="{5BE4613C-F7D6-0671-5467-4C6C60A2BF31}"/>
          </ac:spMkLst>
        </pc:spChg>
        <pc:picChg chg="add mod">
          <ac:chgData name="marlinbar@alum.us.es" userId="219ee373-b6ac-41fd-844b-0d2865f08a10" providerId="ADAL" clId="{F91AEDE2-0EBC-40E2-A5CC-B74A90A1BDE5}" dt="2023-03-09T22:45:37.043" v="4020" actId="14100"/>
          <ac:picMkLst>
            <pc:docMk/>
            <pc:sldMk cId="2568258292" sldId="332"/>
            <ac:picMk id="8" creationId="{5699D91D-A047-8014-1752-AB92D51206FD}"/>
          </ac:picMkLst>
        </pc:picChg>
        <pc:picChg chg="add mod">
          <ac:chgData name="marlinbar@alum.us.es" userId="219ee373-b6ac-41fd-844b-0d2865f08a10" providerId="ADAL" clId="{F91AEDE2-0EBC-40E2-A5CC-B74A90A1BDE5}" dt="2023-03-09T22:45:27.927" v="4016" actId="14100"/>
          <ac:picMkLst>
            <pc:docMk/>
            <pc:sldMk cId="2568258292" sldId="332"/>
            <ac:picMk id="9" creationId="{64343207-BCF8-8BA4-0A3A-88FA2C9DF955}"/>
          </ac:picMkLst>
        </pc:picChg>
        <pc:picChg chg="add mod">
          <ac:chgData name="marlinbar@alum.us.es" userId="219ee373-b6ac-41fd-844b-0d2865f08a10" providerId="ADAL" clId="{F91AEDE2-0EBC-40E2-A5CC-B74A90A1BDE5}" dt="2023-03-09T22:45:33.177" v="4018" actId="1076"/>
          <ac:picMkLst>
            <pc:docMk/>
            <pc:sldMk cId="2568258292" sldId="332"/>
            <ac:picMk id="13" creationId="{139D80AC-84E4-BC06-7729-24787C9E9211}"/>
          </ac:picMkLst>
        </pc:picChg>
        <pc:picChg chg="del">
          <ac:chgData name="marlinbar@alum.us.es" userId="219ee373-b6ac-41fd-844b-0d2865f08a10" providerId="ADAL" clId="{F91AEDE2-0EBC-40E2-A5CC-B74A90A1BDE5}" dt="2023-03-09T22:44:43.798" v="3997" actId="478"/>
          <ac:picMkLst>
            <pc:docMk/>
            <pc:sldMk cId="2568258292" sldId="332"/>
            <ac:picMk id="3085" creationId="{054CB9B5-1B84-C651-8805-B1EB35050376}"/>
          </ac:picMkLst>
        </pc:picChg>
        <pc:picChg chg="del">
          <ac:chgData name="marlinbar@alum.us.es" userId="219ee373-b6ac-41fd-844b-0d2865f08a10" providerId="ADAL" clId="{F91AEDE2-0EBC-40E2-A5CC-B74A90A1BDE5}" dt="2023-03-09T22:44:44.792" v="3998" actId="478"/>
          <ac:picMkLst>
            <pc:docMk/>
            <pc:sldMk cId="2568258292" sldId="332"/>
            <ac:picMk id="3113" creationId="{7F12AFEB-F018-C960-56A5-1A8B549AC1B4}"/>
          </ac:picMkLst>
        </pc:picChg>
      </pc:sldChg>
      <pc:sldChg chg="addSp modSp add mod">
        <pc:chgData name="marlinbar@alum.us.es" userId="219ee373-b6ac-41fd-844b-0d2865f08a10" providerId="ADAL" clId="{F91AEDE2-0EBC-40E2-A5CC-B74A90A1BDE5}" dt="2023-03-09T23:44:48.334" v="5043" actId="20577"/>
        <pc:sldMkLst>
          <pc:docMk/>
          <pc:sldMk cId="398182191" sldId="333"/>
        </pc:sldMkLst>
        <pc:spChg chg="add mod">
          <ac:chgData name="marlinbar@alum.us.es" userId="219ee373-b6ac-41fd-844b-0d2865f08a10" providerId="ADAL" clId="{F91AEDE2-0EBC-40E2-A5CC-B74A90A1BDE5}" dt="2023-03-09T23:44:48.334" v="5043" actId="20577"/>
          <ac:spMkLst>
            <pc:docMk/>
            <pc:sldMk cId="398182191" sldId="333"/>
            <ac:spMk id="8" creationId="{1152EE96-D18F-7274-86FC-45E6DCEE9BFC}"/>
          </ac:spMkLst>
        </pc:spChg>
        <pc:spChg chg="add mod">
          <ac:chgData name="marlinbar@alum.us.es" userId="219ee373-b6ac-41fd-844b-0d2865f08a10" providerId="ADAL" clId="{F91AEDE2-0EBC-40E2-A5CC-B74A90A1BDE5}" dt="2023-03-09T23:35:27.992" v="4907" actId="1076"/>
          <ac:spMkLst>
            <pc:docMk/>
            <pc:sldMk cId="398182191" sldId="333"/>
            <ac:spMk id="9" creationId="{9187B58D-4803-4B6D-222B-44381E251958}"/>
          </ac:spMkLst>
        </pc:spChg>
        <pc:spChg chg="add mod">
          <ac:chgData name="marlinbar@alum.us.es" userId="219ee373-b6ac-41fd-844b-0d2865f08a10" providerId="ADAL" clId="{F91AEDE2-0EBC-40E2-A5CC-B74A90A1BDE5}" dt="2023-03-09T23:35:27.992" v="4907" actId="1076"/>
          <ac:spMkLst>
            <pc:docMk/>
            <pc:sldMk cId="398182191" sldId="333"/>
            <ac:spMk id="10" creationId="{626463A2-1CD4-9534-5D33-7881C1087C8A}"/>
          </ac:spMkLst>
        </pc:spChg>
      </pc:sldChg>
      <pc:sldChg chg="add del">
        <pc:chgData name="marlinbar@alum.us.es" userId="219ee373-b6ac-41fd-844b-0d2865f08a10" providerId="ADAL" clId="{F91AEDE2-0EBC-40E2-A5CC-B74A90A1BDE5}" dt="2023-03-09T22:59:13.792" v="4092"/>
        <pc:sldMkLst>
          <pc:docMk/>
          <pc:sldMk cId="2915872781" sldId="333"/>
        </pc:sldMkLst>
      </pc:sldChg>
      <pc:sldChg chg="delSp add">
        <pc:chgData name="marlinbar@alum.us.es" userId="219ee373-b6ac-41fd-844b-0d2865f08a10" providerId="ADAL" clId="{F91AEDE2-0EBC-40E2-A5CC-B74A90A1BDE5}" dt="2023-03-10T13:34:26.033" v="5958" actId="478"/>
        <pc:sldMkLst>
          <pc:docMk/>
          <pc:sldMk cId="1380799069" sldId="334"/>
        </pc:sldMkLst>
        <pc:picChg chg="del">
          <ac:chgData name="marlinbar@alum.us.es" userId="219ee373-b6ac-41fd-844b-0d2865f08a10" providerId="ADAL" clId="{F91AEDE2-0EBC-40E2-A5CC-B74A90A1BDE5}" dt="2023-03-10T13:34:26.033" v="5958" actId="478"/>
          <ac:picMkLst>
            <pc:docMk/>
            <pc:sldMk cId="1380799069" sldId="334"/>
            <ac:picMk id="13324" creationId="{A23E8F72-A8F7-DFD2-6246-B1F61EDF882F}"/>
          </ac:picMkLst>
        </pc:picChg>
      </pc:sldChg>
      <pc:sldChg chg="add del">
        <pc:chgData name="marlinbar@alum.us.es" userId="219ee373-b6ac-41fd-844b-0d2865f08a10" providerId="ADAL" clId="{F91AEDE2-0EBC-40E2-A5CC-B74A90A1BDE5}" dt="2023-03-10T11:41:27.089" v="5133" actId="2696"/>
        <pc:sldMkLst>
          <pc:docMk/>
          <pc:sldMk cId="2886543189" sldId="334"/>
        </pc:sldMkLst>
      </pc:sldChg>
      <pc:sldChg chg="add del">
        <pc:chgData name="marlinbar@alum.us.es" userId="219ee373-b6ac-41fd-844b-0d2865f08a10" providerId="ADAL" clId="{F91AEDE2-0EBC-40E2-A5CC-B74A90A1BDE5}" dt="2023-03-10T11:46:23.632" v="5254" actId="2696"/>
        <pc:sldMkLst>
          <pc:docMk/>
          <pc:sldMk cId="794602148" sldId="335"/>
        </pc:sldMkLst>
      </pc:sldChg>
      <pc:sldChg chg="addSp delSp modSp add mod ord">
        <pc:chgData name="marlinbar@alum.us.es" userId="219ee373-b6ac-41fd-844b-0d2865f08a10" providerId="ADAL" clId="{F91AEDE2-0EBC-40E2-A5CC-B74A90A1BDE5}" dt="2023-03-10T12:38:16.201" v="5791" actId="1076"/>
        <pc:sldMkLst>
          <pc:docMk/>
          <pc:sldMk cId="2518572055" sldId="335"/>
        </pc:sldMkLst>
        <pc:spChg chg="mod">
          <ac:chgData name="marlinbar@alum.us.es" userId="219ee373-b6ac-41fd-844b-0d2865f08a10" providerId="ADAL" clId="{F91AEDE2-0EBC-40E2-A5CC-B74A90A1BDE5}" dt="2023-03-10T12:09:24.702" v="5718" actId="20577"/>
          <ac:spMkLst>
            <pc:docMk/>
            <pc:sldMk cId="2518572055" sldId="335"/>
            <ac:spMk id="2" creationId="{521CFD00-4310-3EAE-20B7-DC7D49C8D756}"/>
          </ac:spMkLst>
        </pc:spChg>
        <pc:spChg chg="add del mod">
          <ac:chgData name="marlinbar@alum.us.es" userId="219ee373-b6ac-41fd-844b-0d2865f08a10" providerId="ADAL" clId="{F91AEDE2-0EBC-40E2-A5CC-B74A90A1BDE5}" dt="2023-03-10T12:38:12.334" v="5789" actId="478"/>
          <ac:spMkLst>
            <pc:docMk/>
            <pc:sldMk cId="2518572055" sldId="335"/>
            <ac:spMk id="4" creationId="{DFDA767A-BF52-1BEA-8E94-D840EC14089A}"/>
          </ac:spMkLst>
        </pc:spChg>
        <pc:spChg chg="mod">
          <ac:chgData name="marlinbar@alum.us.es" userId="219ee373-b6ac-41fd-844b-0d2865f08a10" providerId="ADAL" clId="{F91AEDE2-0EBC-40E2-A5CC-B74A90A1BDE5}" dt="2023-03-10T12:08:48.745" v="5709" actId="1076"/>
          <ac:spMkLst>
            <pc:docMk/>
            <pc:sldMk cId="2518572055" sldId="335"/>
            <ac:spMk id="5" creationId="{AEC685F6-E543-1BD8-883D-65388A43A2E3}"/>
          </ac:spMkLst>
        </pc:spChg>
        <pc:spChg chg="del">
          <ac:chgData name="marlinbar@alum.us.es" userId="219ee373-b6ac-41fd-844b-0d2865f08a10" providerId="ADAL" clId="{F91AEDE2-0EBC-40E2-A5CC-B74A90A1BDE5}" dt="2023-03-10T12:08:33.941" v="5705" actId="478"/>
          <ac:spMkLst>
            <pc:docMk/>
            <pc:sldMk cId="2518572055" sldId="335"/>
            <ac:spMk id="6" creationId="{272C546B-FB67-C96C-295D-0C93ACFD264E}"/>
          </ac:spMkLst>
        </pc:spChg>
        <pc:spChg chg="del">
          <ac:chgData name="marlinbar@alum.us.es" userId="219ee373-b6ac-41fd-844b-0d2865f08a10" providerId="ADAL" clId="{F91AEDE2-0EBC-40E2-A5CC-B74A90A1BDE5}" dt="2023-03-10T12:09:00.448" v="5714" actId="478"/>
          <ac:spMkLst>
            <pc:docMk/>
            <pc:sldMk cId="2518572055" sldId="335"/>
            <ac:spMk id="7" creationId="{0F09C8FA-7808-5BFC-D3F0-956C50F2030D}"/>
          </ac:spMkLst>
        </pc:spChg>
        <pc:spChg chg="del">
          <ac:chgData name="marlinbar@alum.us.es" userId="219ee373-b6ac-41fd-844b-0d2865f08a10" providerId="ADAL" clId="{F91AEDE2-0EBC-40E2-A5CC-B74A90A1BDE5}" dt="2023-03-10T12:09:00.448" v="5714" actId="478"/>
          <ac:spMkLst>
            <pc:docMk/>
            <pc:sldMk cId="2518572055" sldId="335"/>
            <ac:spMk id="8" creationId="{D96B62E3-FAD3-C5FC-155D-0A1DE32B72E9}"/>
          </ac:spMkLst>
        </pc:spChg>
        <pc:spChg chg="add mod">
          <ac:chgData name="marlinbar@alum.us.es" userId="219ee373-b6ac-41fd-844b-0d2865f08a10" providerId="ADAL" clId="{F91AEDE2-0EBC-40E2-A5CC-B74A90A1BDE5}" dt="2023-03-10T12:38:16.201" v="5791" actId="1076"/>
          <ac:spMkLst>
            <pc:docMk/>
            <pc:sldMk cId="2518572055" sldId="335"/>
            <ac:spMk id="9" creationId="{4B80E654-1294-D5E9-32BF-2F37D4DB8276}"/>
          </ac:spMkLst>
        </pc:spChg>
        <pc:spChg chg="del">
          <ac:chgData name="marlinbar@alum.us.es" userId="219ee373-b6ac-41fd-844b-0d2865f08a10" providerId="ADAL" clId="{F91AEDE2-0EBC-40E2-A5CC-B74A90A1BDE5}" dt="2023-03-10T12:09:00.448" v="5714" actId="478"/>
          <ac:spMkLst>
            <pc:docMk/>
            <pc:sldMk cId="2518572055" sldId="335"/>
            <ac:spMk id="1343" creationId="{168939B2-96CF-AD19-FCB6-A09DD962D052}"/>
          </ac:spMkLst>
        </pc:spChg>
        <pc:spChg chg="del">
          <ac:chgData name="marlinbar@alum.us.es" userId="219ee373-b6ac-41fd-844b-0d2865f08a10" providerId="ADAL" clId="{F91AEDE2-0EBC-40E2-A5CC-B74A90A1BDE5}" dt="2023-03-10T12:09:00.448" v="5714" actId="478"/>
          <ac:spMkLst>
            <pc:docMk/>
            <pc:sldMk cId="2518572055" sldId="335"/>
            <ac:spMk id="1345" creationId="{026902C2-99EA-D441-2735-4B8AFD526F35}"/>
          </ac:spMkLst>
        </pc:spChg>
        <pc:picChg chg="mod">
          <ac:chgData name="marlinbar@alum.us.es" userId="219ee373-b6ac-41fd-844b-0d2865f08a10" providerId="ADAL" clId="{F91AEDE2-0EBC-40E2-A5CC-B74A90A1BDE5}" dt="2023-03-10T12:09:31.977" v="5720" actId="1076"/>
          <ac:picMkLst>
            <pc:docMk/>
            <pc:sldMk cId="2518572055" sldId="335"/>
            <ac:picMk id="3" creationId="{132A3AA7-55C9-7908-D73C-BA5C1D8AFB11}"/>
          </ac:picMkLst>
        </pc:picChg>
        <pc:picChg chg="del">
          <ac:chgData name="marlinbar@alum.us.es" userId="219ee373-b6ac-41fd-844b-0d2865f08a10" providerId="ADAL" clId="{F91AEDE2-0EBC-40E2-A5CC-B74A90A1BDE5}" dt="2023-03-10T12:08:36.249" v="5706" actId="478"/>
          <ac:picMkLst>
            <pc:docMk/>
            <pc:sldMk cId="2518572055" sldId="335"/>
            <ac:picMk id="1340" creationId="{C4598BF4-75A4-339E-DF2E-F12946F5FFC6}"/>
          </ac:picMkLst>
        </pc:picChg>
      </pc:sldChg>
      <pc:sldChg chg="addSp delSp modSp add mod">
        <pc:chgData name="marlinbar@alum.us.es" userId="219ee373-b6ac-41fd-844b-0d2865f08a10" providerId="ADAL" clId="{F91AEDE2-0EBC-40E2-A5CC-B74A90A1BDE5}" dt="2023-03-10T12:29:12.690" v="5765"/>
        <pc:sldMkLst>
          <pc:docMk/>
          <pc:sldMk cId="2501072288" sldId="336"/>
        </pc:sldMkLst>
        <pc:picChg chg="add mod">
          <ac:chgData name="marlinbar@alum.us.es" userId="219ee373-b6ac-41fd-844b-0d2865f08a10" providerId="ADAL" clId="{F91AEDE2-0EBC-40E2-A5CC-B74A90A1BDE5}" dt="2023-03-10T12:27:57.313" v="5754"/>
          <ac:picMkLst>
            <pc:docMk/>
            <pc:sldMk cId="2501072288" sldId="336"/>
            <ac:picMk id="3" creationId="{88680E0E-02F7-B64F-AC17-A9A86A505241}"/>
          </ac:picMkLst>
        </pc:picChg>
        <pc:picChg chg="add mod">
          <ac:chgData name="marlinbar@alum.us.es" userId="219ee373-b6ac-41fd-844b-0d2865f08a10" providerId="ADAL" clId="{F91AEDE2-0EBC-40E2-A5CC-B74A90A1BDE5}" dt="2023-03-10T12:27:57.313" v="5754"/>
          <ac:picMkLst>
            <pc:docMk/>
            <pc:sldMk cId="2501072288" sldId="336"/>
            <ac:picMk id="10" creationId="{C4A72599-E33A-3C9D-DD67-2EA6EB53E6C7}"/>
          </ac:picMkLst>
        </pc:picChg>
        <pc:picChg chg="add mod">
          <ac:chgData name="marlinbar@alum.us.es" userId="219ee373-b6ac-41fd-844b-0d2865f08a10" providerId="ADAL" clId="{F91AEDE2-0EBC-40E2-A5CC-B74A90A1BDE5}" dt="2023-03-10T12:27:57.313" v="5754"/>
          <ac:picMkLst>
            <pc:docMk/>
            <pc:sldMk cId="2501072288" sldId="336"/>
            <ac:picMk id="11" creationId="{ECEF0470-BEFF-8CC1-E508-F46232C5DAEB}"/>
          </ac:picMkLst>
        </pc:picChg>
        <pc:picChg chg="add mod">
          <ac:chgData name="marlinbar@alum.us.es" userId="219ee373-b6ac-41fd-844b-0d2865f08a10" providerId="ADAL" clId="{F91AEDE2-0EBC-40E2-A5CC-B74A90A1BDE5}" dt="2023-03-10T12:27:57.313" v="5754"/>
          <ac:picMkLst>
            <pc:docMk/>
            <pc:sldMk cId="2501072288" sldId="336"/>
            <ac:picMk id="12" creationId="{CCB860BE-881F-F9CE-7699-D9D337B54E76}"/>
          </ac:picMkLst>
        </pc:picChg>
        <pc:picChg chg="add mod">
          <ac:chgData name="marlinbar@alum.us.es" userId="219ee373-b6ac-41fd-844b-0d2865f08a10" providerId="ADAL" clId="{F91AEDE2-0EBC-40E2-A5CC-B74A90A1BDE5}" dt="2023-03-10T12:29:12.690" v="5765"/>
          <ac:picMkLst>
            <pc:docMk/>
            <pc:sldMk cId="2501072288" sldId="336"/>
            <ac:picMk id="13" creationId="{CDD8CA70-9DC6-F633-D03E-C9207C1D6D66}"/>
          </ac:picMkLst>
        </pc:picChg>
        <pc:picChg chg="del">
          <ac:chgData name="marlinbar@alum.us.es" userId="219ee373-b6ac-41fd-844b-0d2865f08a10" providerId="ADAL" clId="{F91AEDE2-0EBC-40E2-A5CC-B74A90A1BDE5}" dt="2023-03-10T12:29:11.956" v="5764" actId="478"/>
          <ac:picMkLst>
            <pc:docMk/>
            <pc:sldMk cId="2501072288" sldId="336"/>
            <ac:picMk id="18" creationId="{41E1EDEE-86AA-C8AA-9278-7AC797C9C3DE}"/>
          </ac:picMkLst>
        </pc:picChg>
      </pc:sldChg>
      <pc:sldChg chg="addSp delSp modSp add mod ord">
        <pc:chgData name="marlinbar@alum.us.es" userId="219ee373-b6ac-41fd-844b-0d2865f08a10" providerId="ADAL" clId="{F91AEDE2-0EBC-40E2-A5CC-B74A90A1BDE5}" dt="2023-03-10T13:33:20.591" v="5956" actId="14100"/>
        <pc:sldMkLst>
          <pc:docMk/>
          <pc:sldMk cId="1162743561" sldId="337"/>
        </pc:sldMkLst>
        <pc:spChg chg="add del mod">
          <ac:chgData name="marlinbar@alum.us.es" userId="219ee373-b6ac-41fd-844b-0d2865f08a10" providerId="ADAL" clId="{F91AEDE2-0EBC-40E2-A5CC-B74A90A1BDE5}" dt="2023-03-10T12:59:25.013" v="5852" actId="478"/>
          <ac:spMkLst>
            <pc:docMk/>
            <pc:sldMk cId="1162743561" sldId="337"/>
            <ac:spMk id="12" creationId="{9575E919-579B-98AC-22FC-D20D477E3461}"/>
          </ac:spMkLst>
        </pc:spChg>
        <pc:spChg chg="add mod">
          <ac:chgData name="marlinbar@alum.us.es" userId="219ee373-b6ac-41fd-844b-0d2865f08a10" providerId="ADAL" clId="{F91AEDE2-0EBC-40E2-A5CC-B74A90A1BDE5}" dt="2023-03-10T13:00:50.113" v="5922" actId="1076"/>
          <ac:spMkLst>
            <pc:docMk/>
            <pc:sldMk cId="1162743561" sldId="337"/>
            <ac:spMk id="13" creationId="{E1CC6936-A6AD-DDCE-7C13-1F96E0881EE7}"/>
          </ac:spMkLst>
        </pc:spChg>
        <pc:spChg chg="add mod">
          <ac:chgData name="marlinbar@alum.us.es" userId="219ee373-b6ac-41fd-844b-0d2865f08a10" providerId="ADAL" clId="{F91AEDE2-0EBC-40E2-A5CC-B74A90A1BDE5}" dt="2023-03-10T13:00:38.595" v="5920" actId="1076"/>
          <ac:spMkLst>
            <pc:docMk/>
            <pc:sldMk cId="1162743561" sldId="337"/>
            <ac:spMk id="14" creationId="{3A636FB1-2978-8F7D-39C0-F35819F4333D}"/>
          </ac:spMkLst>
        </pc:spChg>
        <pc:spChg chg="add mod">
          <ac:chgData name="marlinbar@alum.us.es" userId="219ee373-b6ac-41fd-844b-0d2865f08a10" providerId="ADAL" clId="{F91AEDE2-0EBC-40E2-A5CC-B74A90A1BDE5}" dt="2023-03-10T13:00:33.895" v="5919" actId="20577"/>
          <ac:spMkLst>
            <pc:docMk/>
            <pc:sldMk cId="1162743561" sldId="337"/>
            <ac:spMk id="15" creationId="{C2E937AE-7C7C-265C-4942-4570EDCF278E}"/>
          </ac:spMkLst>
        </pc:spChg>
        <pc:spChg chg="add del">
          <ac:chgData name="marlinbar@alum.us.es" userId="219ee373-b6ac-41fd-844b-0d2865f08a10" providerId="ADAL" clId="{F91AEDE2-0EBC-40E2-A5CC-B74A90A1BDE5}" dt="2023-03-10T13:31:38.046" v="5939"/>
          <ac:spMkLst>
            <pc:docMk/>
            <pc:sldMk cId="1162743561" sldId="337"/>
            <ac:spMk id="17" creationId="{1BA41175-11D2-40CA-35D2-6D2743B4B862}"/>
          </ac:spMkLst>
        </pc:spChg>
        <pc:spChg chg="del">
          <ac:chgData name="marlinbar@alum.us.es" userId="219ee373-b6ac-41fd-844b-0d2865f08a10" providerId="ADAL" clId="{F91AEDE2-0EBC-40E2-A5CC-B74A90A1BDE5}" dt="2023-03-10T12:52:25.066" v="5795" actId="478"/>
          <ac:spMkLst>
            <pc:docMk/>
            <pc:sldMk cId="1162743561" sldId="337"/>
            <ac:spMk id="35" creationId="{FE194947-B5CA-C6AF-FCAA-D83096169465}"/>
          </ac:spMkLst>
        </pc:spChg>
        <pc:spChg chg="del mod">
          <ac:chgData name="marlinbar@alum.us.es" userId="219ee373-b6ac-41fd-844b-0d2865f08a10" providerId="ADAL" clId="{F91AEDE2-0EBC-40E2-A5CC-B74A90A1BDE5}" dt="2023-03-10T12:59:23.040" v="5851" actId="478"/>
          <ac:spMkLst>
            <pc:docMk/>
            <pc:sldMk cId="1162743561" sldId="337"/>
            <ac:spMk id="1091" creationId="{00000000-0000-0000-0000-000000000000}"/>
          </ac:spMkLst>
        </pc:spChg>
        <pc:spChg chg="del">
          <ac:chgData name="marlinbar@alum.us.es" userId="219ee373-b6ac-41fd-844b-0d2865f08a10" providerId="ADAL" clId="{F91AEDE2-0EBC-40E2-A5CC-B74A90A1BDE5}" dt="2023-03-10T12:52:21.760" v="5793" actId="478"/>
          <ac:spMkLst>
            <pc:docMk/>
            <pc:sldMk cId="1162743561" sldId="337"/>
            <ac:spMk id="1095" creationId="{00000000-0000-0000-0000-000000000000}"/>
          </ac:spMkLst>
        </pc:spChg>
        <pc:picChg chg="add del mod modCrop">
          <ac:chgData name="marlinbar@alum.us.es" userId="219ee373-b6ac-41fd-844b-0d2865f08a10" providerId="ADAL" clId="{F91AEDE2-0EBC-40E2-A5CC-B74A90A1BDE5}" dt="2023-03-10T13:31:34.818" v="5937" actId="478"/>
          <ac:picMkLst>
            <pc:docMk/>
            <pc:sldMk cId="1162743561" sldId="337"/>
            <ac:picMk id="6" creationId="{80B38FFF-FC19-F5D2-2CB6-CD5F1C9AA49D}"/>
          </ac:picMkLst>
        </pc:picChg>
        <pc:picChg chg="add del mod modCrop">
          <ac:chgData name="marlinbar@alum.us.es" userId="219ee373-b6ac-41fd-844b-0d2865f08a10" providerId="ADAL" clId="{F91AEDE2-0EBC-40E2-A5CC-B74A90A1BDE5}" dt="2023-03-10T12:58:09.973" v="5823" actId="478"/>
          <ac:picMkLst>
            <pc:docMk/>
            <pc:sldMk cId="1162743561" sldId="337"/>
            <ac:picMk id="8" creationId="{16B66445-FD53-0F54-65AB-3ED57CE6A873}"/>
          </ac:picMkLst>
        </pc:picChg>
        <pc:picChg chg="add mod modCrop">
          <ac:chgData name="marlinbar@alum.us.es" userId="219ee373-b6ac-41fd-844b-0d2865f08a10" providerId="ADAL" clId="{F91AEDE2-0EBC-40E2-A5CC-B74A90A1BDE5}" dt="2023-03-10T13:33:20.591" v="5956" actId="14100"/>
          <ac:picMkLst>
            <pc:docMk/>
            <pc:sldMk cId="1162743561" sldId="337"/>
            <ac:picMk id="10" creationId="{7F7EC01E-AAE7-3362-ED85-CB68165EC992}"/>
          </ac:picMkLst>
        </pc:picChg>
        <pc:picChg chg="add del">
          <ac:chgData name="marlinbar@alum.us.es" userId="219ee373-b6ac-41fd-844b-0d2865f08a10" providerId="ADAL" clId="{F91AEDE2-0EBC-40E2-A5CC-B74A90A1BDE5}" dt="2023-03-10T13:06:43.285" v="5927" actId="478"/>
          <ac:picMkLst>
            <pc:docMk/>
            <pc:sldMk cId="1162743561" sldId="337"/>
            <ac:picMk id="16" creationId="{00907949-D08E-471E-D0EC-8463EBBA63C8}"/>
          </ac:picMkLst>
        </pc:picChg>
        <pc:picChg chg="add mod modCrop">
          <ac:chgData name="marlinbar@alum.us.es" userId="219ee373-b6ac-41fd-844b-0d2865f08a10" providerId="ADAL" clId="{F91AEDE2-0EBC-40E2-A5CC-B74A90A1BDE5}" dt="2023-03-10T13:32:33.037" v="5955" actId="14100"/>
          <ac:picMkLst>
            <pc:docMk/>
            <pc:sldMk cId="1162743561" sldId="337"/>
            <ac:picMk id="18" creationId="{1C566801-D5DE-B523-E5DA-D8373AD5F453}"/>
          </ac:picMkLst>
        </pc:picChg>
        <pc:picChg chg="del">
          <ac:chgData name="marlinbar@alum.us.es" userId="219ee373-b6ac-41fd-844b-0d2865f08a10" providerId="ADAL" clId="{F91AEDE2-0EBC-40E2-A5CC-B74A90A1BDE5}" dt="2023-03-10T12:52:22.676" v="5794" actId="478"/>
          <ac:picMkLst>
            <pc:docMk/>
            <pc:sldMk cId="1162743561" sldId="337"/>
            <ac:picMk id="43" creationId="{F4352557-E599-89FE-99F1-F68438C8FA66}"/>
          </ac:picMkLst>
        </pc:picChg>
        <pc:picChg chg="del">
          <ac:chgData name="marlinbar@alum.us.es" userId="219ee373-b6ac-41fd-844b-0d2865f08a10" providerId="ADAL" clId="{F91AEDE2-0EBC-40E2-A5CC-B74A90A1BDE5}" dt="2023-03-10T12:58:50.533" v="5834" actId="478"/>
          <ac:picMkLst>
            <pc:docMk/>
            <pc:sldMk cId="1162743561" sldId="337"/>
            <ac:picMk id="1030" creationId="{D520FC85-58BB-B639-6769-B5DBC341DF5B}"/>
          </ac:picMkLst>
        </pc:picChg>
        <pc:picChg chg="del mod">
          <ac:chgData name="marlinbar@alum.us.es" userId="219ee373-b6ac-41fd-844b-0d2865f08a10" providerId="ADAL" clId="{F91AEDE2-0EBC-40E2-A5CC-B74A90A1BDE5}" dt="2023-03-10T12:59:06.890" v="5846" actId="478"/>
          <ac:picMkLst>
            <pc:docMk/>
            <pc:sldMk cId="1162743561" sldId="337"/>
            <ac:picMk id="5122" creationId="{6D5FB7EA-A912-0A10-BB1F-8B3247FE164A}"/>
          </ac:picMkLst>
        </pc:picChg>
      </pc:sldChg>
      <pc:sldChg chg="add">
        <pc:chgData name="marlinbar@alum.us.es" userId="219ee373-b6ac-41fd-844b-0d2865f08a10" providerId="ADAL" clId="{F91AEDE2-0EBC-40E2-A5CC-B74A90A1BDE5}" dt="2023-03-10T13:34:23.408" v="5957" actId="2890"/>
        <pc:sldMkLst>
          <pc:docMk/>
          <pc:sldMk cId="3966401144" sldId="338"/>
        </pc:sldMkLst>
      </pc:sldChg>
      <pc:sldMasterChg chg="delSldLayout">
        <pc:chgData name="marlinbar@alum.us.es" userId="219ee373-b6ac-41fd-844b-0d2865f08a10" providerId="ADAL" clId="{F91AEDE2-0EBC-40E2-A5CC-B74A90A1BDE5}" dt="2023-03-09T22:46:11.763" v="4021" actId="2696"/>
        <pc:sldMasterMkLst>
          <pc:docMk/>
          <pc:sldMasterMk cId="0" sldId="2147483675"/>
        </pc:sldMasterMkLst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50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51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52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54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58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59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60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61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63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64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65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66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67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69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5"/>
            <pc:sldLayoutMk cId="0" sldId="2147483670"/>
          </pc:sldLayoutMkLst>
        </pc:sldLayoutChg>
      </pc:sldMasterChg>
      <pc:sldMasterChg chg="del delSldLayout">
        <pc:chgData name="marlinbar@alum.us.es" userId="219ee373-b6ac-41fd-844b-0d2865f08a10" providerId="ADAL" clId="{F91AEDE2-0EBC-40E2-A5CC-B74A90A1BDE5}" dt="2023-03-09T22:46:11.763" v="4021" actId="2696"/>
        <pc:sldMasterMkLst>
          <pc:docMk/>
          <pc:sldMasterMk cId="0" sldId="2147483676"/>
        </pc:sldMasterMkLst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6"/>
            <pc:sldLayoutMk cId="0" sldId="2147483673"/>
          </pc:sldLayoutMkLst>
        </pc:sldLayoutChg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6"/>
            <pc:sldLayoutMk cId="0" sldId="2147483674"/>
          </pc:sldLayoutMkLst>
        </pc:sldLayoutChg>
      </pc:sldMasterChg>
      <pc:sldMasterChg chg="del delSldLayout">
        <pc:chgData name="marlinbar@alum.us.es" userId="219ee373-b6ac-41fd-844b-0d2865f08a10" providerId="ADAL" clId="{F91AEDE2-0EBC-40E2-A5CC-B74A90A1BDE5}" dt="2023-03-09T22:46:11.763" v="4021" actId="2696"/>
        <pc:sldMasterMkLst>
          <pc:docMk/>
          <pc:sldMasterMk cId="0" sldId="2147483677"/>
        </pc:sldMasterMkLst>
        <pc:sldLayoutChg chg="del">
          <pc:chgData name="marlinbar@alum.us.es" userId="219ee373-b6ac-41fd-844b-0d2865f08a10" providerId="ADAL" clId="{F91AEDE2-0EBC-40E2-A5CC-B74A90A1BDE5}" dt="2023-03-09T22:46:11.763" v="4021" actId="2696"/>
          <pc:sldLayoutMkLst>
            <pc:docMk/>
            <pc:sldMasterMk cId="0" sldId="2147483677"/>
            <pc:sldLayoutMk cId="0" sldId="2147483678"/>
          </pc:sldLayoutMkLst>
        </pc:sldLayoutChg>
      </pc:sldMasterChg>
    </pc:docChg>
  </pc:docChgLst>
  <pc:docChgLst>
    <pc:chgData name="PABLO REINA JIMENEZ" userId="S::pabreijim1@alum.us.es::d9ea57a5-8485-4bff-a449-e5a53a070859" providerId="AD" clId="Web-{EB4793E4-C617-5923-09FA-ACF612FC3CB4}"/>
    <pc:docChg chg="modSld">
      <pc:chgData name="PABLO REINA JIMENEZ" userId="S::pabreijim1@alum.us.es::d9ea57a5-8485-4bff-a449-e5a53a070859" providerId="AD" clId="Web-{EB4793E4-C617-5923-09FA-ACF612FC3CB4}" dt="2023-03-10T11:15:01.008" v="8" actId="1076"/>
      <pc:docMkLst>
        <pc:docMk/>
      </pc:docMkLst>
      <pc:sldChg chg="addSp modSp">
        <pc:chgData name="PABLO REINA JIMENEZ" userId="S::pabreijim1@alum.us.es::d9ea57a5-8485-4bff-a449-e5a53a070859" providerId="AD" clId="Web-{EB4793E4-C617-5923-09FA-ACF612FC3CB4}" dt="2023-03-10T11:15:01.008" v="8" actId="1076"/>
        <pc:sldMkLst>
          <pc:docMk/>
          <pc:sldMk cId="3202813082" sldId="316"/>
        </pc:sldMkLst>
        <pc:spChg chg="mod">
          <ac:chgData name="PABLO REINA JIMENEZ" userId="S::pabreijim1@alum.us.es::d9ea57a5-8485-4bff-a449-e5a53a070859" providerId="AD" clId="Web-{EB4793E4-C617-5923-09FA-ACF612FC3CB4}" dt="2023-03-10T11:14:58.336" v="7" actId="1076"/>
          <ac:spMkLst>
            <pc:docMk/>
            <pc:sldMk cId="3202813082" sldId="316"/>
            <ac:spMk id="24" creationId="{B29159C4-B53E-26C0-D921-796A08FFA556}"/>
          </ac:spMkLst>
        </pc:spChg>
        <pc:picChg chg="add mod">
          <ac:chgData name="PABLO REINA JIMENEZ" userId="S::pabreijim1@alum.us.es::d9ea57a5-8485-4bff-a449-e5a53a070859" providerId="AD" clId="Web-{EB4793E4-C617-5923-09FA-ACF612FC3CB4}" dt="2023-03-10T11:15:01.008" v="8" actId="1076"/>
          <ac:picMkLst>
            <pc:docMk/>
            <pc:sldMk cId="3202813082" sldId="316"/>
            <ac:picMk id="2" creationId="{B7C78818-1B9B-4D47-68EF-26F302EFC6A9}"/>
          </ac:picMkLst>
        </pc:picChg>
        <pc:picChg chg="mod">
          <ac:chgData name="PABLO REINA JIMENEZ" userId="S::pabreijim1@alum.us.es::d9ea57a5-8485-4bff-a449-e5a53a070859" providerId="AD" clId="Web-{EB4793E4-C617-5923-09FA-ACF612FC3CB4}" dt="2023-03-10T11:14:47.461" v="5" actId="1076"/>
          <ac:picMkLst>
            <pc:docMk/>
            <pc:sldMk cId="3202813082" sldId="316"/>
            <ac:picMk id="3082" creationId="{19A7AC89-1B98-551B-5C50-33D394D799DD}"/>
          </ac:picMkLst>
        </pc:picChg>
      </pc:sldChg>
    </pc:docChg>
  </pc:docChgLst>
  <pc:docChgLst>
    <pc:chgData name="PABLO REINA JIMENEZ" userId="d9ea57a5-8485-4bff-a449-e5a53a070859" providerId="ADAL" clId="{C0C236F6-A49F-4CCC-903D-7875D33601F4}"/>
    <pc:docChg chg="undo custSel addSld delSld modSld">
      <pc:chgData name="PABLO REINA JIMENEZ" userId="d9ea57a5-8485-4bff-a449-e5a53a070859" providerId="ADAL" clId="{C0C236F6-A49F-4CCC-903D-7875D33601F4}" dt="2023-05-18T18:53:15.153" v="431" actId="1076"/>
      <pc:docMkLst>
        <pc:docMk/>
      </pc:docMkLst>
      <pc:sldChg chg="modSp mod">
        <pc:chgData name="PABLO REINA JIMENEZ" userId="d9ea57a5-8485-4bff-a449-e5a53a070859" providerId="ADAL" clId="{C0C236F6-A49F-4CCC-903D-7875D33601F4}" dt="2023-05-18T16:36:26.443" v="316" actId="20577"/>
        <pc:sldMkLst>
          <pc:docMk/>
          <pc:sldMk cId="998301343" sldId="305"/>
        </pc:sldMkLst>
        <pc:spChg chg="mod">
          <ac:chgData name="PABLO REINA JIMENEZ" userId="d9ea57a5-8485-4bff-a449-e5a53a070859" providerId="ADAL" clId="{C0C236F6-A49F-4CCC-903D-7875D33601F4}" dt="2023-05-18T16:36:26.443" v="316" actId="20577"/>
          <ac:spMkLst>
            <pc:docMk/>
            <pc:sldMk cId="998301343" sldId="305"/>
            <ac:spMk id="50" creationId="{8EC6A778-E92D-CB75-236A-CAEB736C3817}"/>
          </ac:spMkLst>
        </pc:spChg>
        <pc:spChg chg="mod">
          <ac:chgData name="PABLO REINA JIMENEZ" userId="d9ea57a5-8485-4bff-a449-e5a53a070859" providerId="ADAL" clId="{C0C236F6-A49F-4CCC-903D-7875D33601F4}" dt="2023-05-18T16:11:57.910" v="55" actId="14100"/>
          <ac:spMkLst>
            <pc:docMk/>
            <pc:sldMk cId="998301343" sldId="305"/>
            <ac:spMk id="51" creationId="{EE90CCD7-5BFA-94E5-C294-516677E0A41D}"/>
          </ac:spMkLst>
        </pc:spChg>
        <pc:spChg chg="mod">
          <ac:chgData name="PABLO REINA JIMENEZ" userId="d9ea57a5-8485-4bff-a449-e5a53a070859" providerId="ADAL" clId="{C0C236F6-A49F-4CCC-903D-7875D33601F4}" dt="2023-05-18T16:11:44.716" v="52" actId="20577"/>
          <ac:spMkLst>
            <pc:docMk/>
            <pc:sldMk cId="998301343" sldId="305"/>
            <ac:spMk id="54" creationId="{0000C055-8F8E-6ED4-B4C4-0209ABFFD33A}"/>
          </ac:spMkLst>
        </pc:spChg>
      </pc:sldChg>
      <pc:sldChg chg="addSp delSp modSp mod">
        <pc:chgData name="PABLO REINA JIMENEZ" userId="d9ea57a5-8485-4bff-a449-e5a53a070859" providerId="ADAL" clId="{C0C236F6-A49F-4CCC-903D-7875D33601F4}" dt="2023-05-18T18:53:15.153" v="431" actId="1076"/>
        <pc:sldMkLst>
          <pc:docMk/>
          <pc:sldMk cId="2069565163" sldId="306"/>
        </pc:sldMkLst>
        <pc:spChg chg="add mod">
          <ac:chgData name="PABLO REINA JIMENEZ" userId="d9ea57a5-8485-4bff-a449-e5a53a070859" providerId="ADAL" clId="{C0C236F6-A49F-4CCC-903D-7875D33601F4}" dt="2023-05-18T18:53:15.153" v="431" actId="1076"/>
          <ac:spMkLst>
            <pc:docMk/>
            <pc:sldMk cId="2069565163" sldId="306"/>
            <ac:spMk id="2" creationId="{7010CBF3-9181-EFD8-69B6-DF3318185CEC}"/>
          </ac:spMkLst>
        </pc:spChg>
        <pc:spChg chg="del">
          <ac:chgData name="PABLO REINA JIMENEZ" userId="d9ea57a5-8485-4bff-a449-e5a53a070859" providerId="ADAL" clId="{C0C236F6-A49F-4CCC-903D-7875D33601F4}" dt="2023-05-18T18:41:07.968" v="330" actId="478"/>
          <ac:spMkLst>
            <pc:docMk/>
            <pc:sldMk cId="2069565163" sldId="306"/>
            <ac:spMk id="15" creationId="{48DAA6AB-04EE-60A4-C92C-FD0FB099EC30}"/>
          </ac:spMkLst>
        </pc:spChg>
        <pc:spChg chg="mod">
          <ac:chgData name="PABLO REINA JIMENEZ" userId="d9ea57a5-8485-4bff-a449-e5a53a070859" providerId="ADAL" clId="{C0C236F6-A49F-4CCC-903D-7875D33601F4}" dt="2023-05-18T18:43:12.519" v="340" actId="207"/>
          <ac:spMkLst>
            <pc:docMk/>
            <pc:sldMk cId="2069565163" sldId="306"/>
            <ac:spMk id="16" creationId="{2CEF3AC9-9759-AE2B-B8A7-1EC9273E2815}"/>
          </ac:spMkLst>
        </pc:spChg>
        <pc:spChg chg="del mod">
          <ac:chgData name="PABLO REINA JIMENEZ" userId="d9ea57a5-8485-4bff-a449-e5a53a070859" providerId="ADAL" clId="{C0C236F6-A49F-4CCC-903D-7875D33601F4}" dt="2023-05-18T18:41:11.142" v="331" actId="478"/>
          <ac:spMkLst>
            <pc:docMk/>
            <pc:sldMk cId="2069565163" sldId="306"/>
            <ac:spMk id="23" creationId="{D61FDD4F-ECD8-A95B-1AAB-5B7C2768C58A}"/>
          </ac:spMkLst>
        </pc:spChg>
        <pc:spChg chg="mod">
          <ac:chgData name="PABLO REINA JIMENEZ" userId="d9ea57a5-8485-4bff-a449-e5a53a070859" providerId="ADAL" clId="{C0C236F6-A49F-4CCC-903D-7875D33601F4}" dt="2023-05-18T18:44:58.017" v="343" actId="208"/>
          <ac:spMkLst>
            <pc:docMk/>
            <pc:sldMk cId="2069565163" sldId="306"/>
            <ac:spMk id="24" creationId="{492A7FCD-7EC5-4DCF-A220-6DE0D0183310}"/>
          </ac:spMkLst>
        </pc:spChg>
        <pc:spChg chg="mod">
          <ac:chgData name="PABLO REINA JIMENEZ" userId="d9ea57a5-8485-4bff-a449-e5a53a070859" providerId="ADAL" clId="{C0C236F6-A49F-4CCC-903D-7875D33601F4}" dt="2023-05-18T18:41:30.171" v="333" actId="1076"/>
          <ac:spMkLst>
            <pc:docMk/>
            <pc:sldMk cId="2069565163" sldId="306"/>
            <ac:spMk id="25" creationId="{F210AB4A-F535-104F-AD27-3380E2F23D16}"/>
          </ac:spMkLst>
        </pc:spChg>
        <pc:spChg chg="mod">
          <ac:chgData name="PABLO REINA JIMENEZ" userId="d9ea57a5-8485-4bff-a449-e5a53a070859" providerId="ADAL" clId="{C0C236F6-A49F-4CCC-903D-7875D33601F4}" dt="2023-05-18T18:45:04.457" v="344" actId="14100"/>
          <ac:spMkLst>
            <pc:docMk/>
            <pc:sldMk cId="2069565163" sldId="306"/>
            <ac:spMk id="26" creationId="{2A164730-7448-F9FB-3B2B-DE383CDA32BA}"/>
          </ac:spMkLst>
        </pc:spChg>
        <pc:grpChg chg="mod">
          <ac:chgData name="PABLO REINA JIMENEZ" userId="d9ea57a5-8485-4bff-a449-e5a53a070859" providerId="ADAL" clId="{C0C236F6-A49F-4CCC-903D-7875D33601F4}" dt="2023-05-18T18:41:22.804" v="332" actId="1076"/>
          <ac:grpSpMkLst>
            <pc:docMk/>
            <pc:sldMk cId="2069565163" sldId="306"/>
            <ac:grpSpMk id="14" creationId="{452D986C-F31E-5ED7-6A29-B478CB076E6A}"/>
          </ac:grpSpMkLst>
        </pc:grpChg>
        <pc:cxnChg chg="mod">
          <ac:chgData name="PABLO REINA JIMENEZ" userId="d9ea57a5-8485-4bff-a449-e5a53a070859" providerId="ADAL" clId="{C0C236F6-A49F-4CCC-903D-7875D33601F4}" dt="2023-05-18T18:41:30.171" v="333" actId="1076"/>
          <ac:cxnSpMkLst>
            <pc:docMk/>
            <pc:sldMk cId="2069565163" sldId="306"/>
            <ac:cxnSpMk id="18" creationId="{2302F7DB-C678-8F17-A28B-9FB90E7B3AEB}"/>
          </ac:cxnSpMkLst>
        </pc:cxnChg>
        <pc:cxnChg chg="del">
          <ac:chgData name="PABLO REINA JIMENEZ" userId="d9ea57a5-8485-4bff-a449-e5a53a070859" providerId="ADAL" clId="{C0C236F6-A49F-4CCC-903D-7875D33601F4}" dt="2023-05-18T18:41:11.142" v="331" actId="478"/>
          <ac:cxnSpMkLst>
            <pc:docMk/>
            <pc:sldMk cId="2069565163" sldId="306"/>
            <ac:cxnSpMk id="19" creationId="{F9A54B65-70F6-2025-A84F-36D0F911E7DC}"/>
          </ac:cxnSpMkLst>
        </pc:cxnChg>
        <pc:cxnChg chg="mod">
          <ac:chgData name="PABLO REINA JIMENEZ" userId="d9ea57a5-8485-4bff-a449-e5a53a070859" providerId="ADAL" clId="{C0C236F6-A49F-4CCC-903D-7875D33601F4}" dt="2023-05-18T18:41:30.171" v="333" actId="1076"/>
          <ac:cxnSpMkLst>
            <pc:docMk/>
            <pc:sldMk cId="2069565163" sldId="306"/>
            <ac:cxnSpMk id="21" creationId="{36A6F14A-3ECD-E085-D668-BA7CB70DCF0B}"/>
          </ac:cxnSpMkLst>
        </pc:cxnChg>
        <pc:cxnChg chg="mod">
          <ac:chgData name="PABLO REINA JIMENEZ" userId="d9ea57a5-8485-4bff-a449-e5a53a070859" providerId="ADAL" clId="{C0C236F6-A49F-4CCC-903D-7875D33601F4}" dt="2023-05-18T18:44:38.565" v="341" actId="208"/>
          <ac:cxnSpMkLst>
            <pc:docMk/>
            <pc:sldMk cId="2069565163" sldId="306"/>
            <ac:cxnSpMk id="22" creationId="{F40FD416-792F-A167-6383-FD1C3A665447}"/>
          </ac:cxnSpMkLst>
        </pc:cxnChg>
        <pc:cxnChg chg="mod">
          <ac:chgData name="PABLO REINA JIMENEZ" userId="d9ea57a5-8485-4bff-a449-e5a53a070859" providerId="ADAL" clId="{C0C236F6-A49F-4CCC-903D-7875D33601F4}" dt="2023-05-18T18:41:38.712" v="334" actId="1076"/>
          <ac:cxnSpMkLst>
            <pc:docMk/>
            <pc:sldMk cId="2069565163" sldId="306"/>
            <ac:cxnSpMk id="46" creationId="{F79FBC62-4B73-9F34-6652-945C6F5F750B}"/>
          </ac:cxnSpMkLst>
        </pc:cxnChg>
      </pc:sldChg>
      <pc:sldChg chg="modSp mod">
        <pc:chgData name="PABLO REINA JIMENEZ" userId="d9ea57a5-8485-4bff-a449-e5a53a070859" providerId="ADAL" clId="{C0C236F6-A49F-4CCC-903D-7875D33601F4}" dt="2023-05-18T16:17:16.048" v="182" actId="20577"/>
        <pc:sldMkLst>
          <pc:docMk/>
          <pc:sldMk cId="2539207467" sldId="307"/>
        </pc:sldMkLst>
        <pc:spChg chg="mod">
          <ac:chgData name="PABLO REINA JIMENEZ" userId="d9ea57a5-8485-4bff-a449-e5a53a070859" providerId="ADAL" clId="{C0C236F6-A49F-4CCC-903D-7875D33601F4}" dt="2023-05-18T16:16:17.696" v="162" actId="1076"/>
          <ac:spMkLst>
            <pc:docMk/>
            <pc:sldMk cId="2539207467" sldId="307"/>
            <ac:spMk id="20" creationId="{57EAF422-FA9A-ECD6-F700-E8C04393F00A}"/>
          </ac:spMkLst>
        </pc:spChg>
        <pc:spChg chg="mod">
          <ac:chgData name="PABLO REINA JIMENEZ" userId="d9ea57a5-8485-4bff-a449-e5a53a070859" providerId="ADAL" clId="{C0C236F6-A49F-4CCC-903D-7875D33601F4}" dt="2023-05-18T16:16:56.334" v="165" actId="20577"/>
          <ac:spMkLst>
            <pc:docMk/>
            <pc:sldMk cId="2539207467" sldId="307"/>
            <ac:spMk id="21" creationId="{61A90D45-0E60-9D8E-4EC6-E257D194E937}"/>
          </ac:spMkLst>
        </pc:spChg>
        <pc:spChg chg="mod">
          <ac:chgData name="PABLO REINA JIMENEZ" userId="d9ea57a5-8485-4bff-a449-e5a53a070859" providerId="ADAL" clId="{C0C236F6-A49F-4CCC-903D-7875D33601F4}" dt="2023-05-18T16:17:16.048" v="182" actId="20577"/>
          <ac:spMkLst>
            <pc:docMk/>
            <pc:sldMk cId="2539207467" sldId="307"/>
            <ac:spMk id="22" creationId="{09A142C0-5B95-A8C0-2391-0347057DE21F}"/>
          </ac:spMkLst>
        </pc:spChg>
      </pc:sldChg>
      <pc:sldChg chg="del">
        <pc:chgData name="PABLO REINA JIMENEZ" userId="d9ea57a5-8485-4bff-a449-e5a53a070859" providerId="ADAL" clId="{C0C236F6-A49F-4CCC-903D-7875D33601F4}" dt="2023-05-18T15:59:07.972" v="0" actId="47"/>
        <pc:sldMkLst>
          <pc:docMk/>
          <pc:sldMk cId="3831251582" sldId="318"/>
        </pc:sldMkLst>
      </pc:sldChg>
      <pc:sldChg chg="addSp delSp modSp add mod">
        <pc:chgData name="PABLO REINA JIMENEZ" userId="d9ea57a5-8485-4bff-a449-e5a53a070859" providerId="ADAL" clId="{C0C236F6-A49F-4CCC-903D-7875D33601F4}" dt="2023-05-18T16:30:20.579" v="283" actId="1076"/>
        <pc:sldMkLst>
          <pc:docMk/>
          <pc:sldMk cId="227455495" sldId="339"/>
        </pc:sldMkLst>
        <pc:spChg chg="add del mod">
          <ac:chgData name="PABLO REINA JIMENEZ" userId="d9ea57a5-8485-4bff-a449-e5a53a070859" providerId="ADAL" clId="{C0C236F6-A49F-4CCC-903D-7875D33601F4}" dt="2023-05-18T16:25:08.163" v="226"/>
          <ac:spMkLst>
            <pc:docMk/>
            <pc:sldMk cId="227455495" sldId="339"/>
            <ac:spMk id="2" creationId="{91FD9F30-6DB8-101F-6A0D-5A5582C64047}"/>
          </ac:spMkLst>
        </pc:spChg>
        <pc:spChg chg="add del mod">
          <ac:chgData name="PABLO REINA JIMENEZ" userId="d9ea57a5-8485-4bff-a449-e5a53a070859" providerId="ADAL" clId="{C0C236F6-A49F-4CCC-903D-7875D33601F4}" dt="2023-05-18T16:25:25.651" v="230"/>
          <ac:spMkLst>
            <pc:docMk/>
            <pc:sldMk cId="227455495" sldId="339"/>
            <ac:spMk id="8" creationId="{99D63B01-902C-B422-5770-32CC915C25D5}"/>
          </ac:spMkLst>
        </pc:spChg>
        <pc:spChg chg="add del">
          <ac:chgData name="PABLO REINA JIMENEZ" userId="d9ea57a5-8485-4bff-a449-e5a53a070859" providerId="ADAL" clId="{C0C236F6-A49F-4CCC-903D-7875D33601F4}" dt="2023-05-18T16:25:27.627" v="232"/>
          <ac:spMkLst>
            <pc:docMk/>
            <pc:sldMk cId="227455495" sldId="339"/>
            <ac:spMk id="9" creationId="{91941FC2-B479-47F3-BDB5-00EE40DC55F4}"/>
          </ac:spMkLst>
        </pc:spChg>
        <pc:spChg chg="mod">
          <ac:chgData name="PABLO REINA JIMENEZ" userId="d9ea57a5-8485-4bff-a449-e5a53a070859" providerId="ADAL" clId="{C0C236F6-A49F-4CCC-903D-7875D33601F4}" dt="2023-05-18T16:21:00.015" v="197" actId="1076"/>
          <ac:spMkLst>
            <pc:docMk/>
            <pc:sldMk cId="227455495" sldId="339"/>
            <ac:spMk id="10" creationId="{72BB362C-76A8-AAFB-9925-CBBB6DBB15BD}"/>
          </ac:spMkLst>
        </pc:spChg>
        <pc:spChg chg="mod">
          <ac:chgData name="PABLO REINA JIMENEZ" userId="d9ea57a5-8485-4bff-a449-e5a53a070859" providerId="ADAL" clId="{C0C236F6-A49F-4CCC-903D-7875D33601F4}" dt="2023-05-18T16:20:55.389" v="196" actId="14100"/>
          <ac:spMkLst>
            <pc:docMk/>
            <pc:sldMk cId="227455495" sldId="339"/>
            <ac:spMk id="12" creationId="{FEBA9B20-38B0-7E91-FDEC-18E1EE993849}"/>
          </ac:spMkLst>
        </pc:spChg>
        <pc:spChg chg="mod">
          <ac:chgData name="PABLO REINA JIMENEZ" userId="d9ea57a5-8485-4bff-a449-e5a53a070859" providerId="ADAL" clId="{C0C236F6-A49F-4CCC-903D-7875D33601F4}" dt="2023-05-18T16:23:45.543" v="212" actId="14100"/>
          <ac:spMkLst>
            <pc:docMk/>
            <pc:sldMk cId="227455495" sldId="339"/>
            <ac:spMk id="20" creationId="{7EF2A4C4-4BAE-0337-DAE9-6971F0EED764}"/>
          </ac:spMkLst>
        </pc:spChg>
        <pc:picChg chg="add mod">
          <ac:chgData name="PABLO REINA JIMENEZ" userId="d9ea57a5-8485-4bff-a449-e5a53a070859" providerId="ADAL" clId="{C0C236F6-A49F-4CCC-903D-7875D33601F4}" dt="2023-05-18T16:30:20.579" v="283" actId="1076"/>
          <ac:picMkLst>
            <pc:docMk/>
            <pc:sldMk cId="227455495" sldId="339"/>
            <ac:picMk id="11" creationId="{FC59967D-4EB3-A0B7-AEDE-CCA6F71690C4}"/>
          </ac:picMkLst>
        </pc:picChg>
        <pc:picChg chg="add del mod">
          <ac:chgData name="PABLO REINA JIMENEZ" userId="d9ea57a5-8485-4bff-a449-e5a53a070859" providerId="ADAL" clId="{C0C236F6-A49F-4CCC-903D-7875D33601F4}" dt="2023-05-18T16:24:21.628" v="219" actId="478"/>
          <ac:picMkLst>
            <pc:docMk/>
            <pc:sldMk cId="227455495" sldId="339"/>
            <ac:picMk id="1026" creationId="{54FE6829-1713-9F9E-87A1-0ED0141C5035}"/>
          </ac:picMkLst>
        </pc:picChg>
        <pc:picChg chg="add mod">
          <ac:chgData name="PABLO REINA JIMENEZ" userId="d9ea57a5-8485-4bff-a449-e5a53a070859" providerId="ADAL" clId="{C0C236F6-A49F-4CCC-903D-7875D33601F4}" dt="2023-05-18T16:29:43.538" v="272" actId="1076"/>
          <ac:picMkLst>
            <pc:docMk/>
            <pc:sldMk cId="227455495" sldId="339"/>
            <ac:picMk id="1028" creationId="{F912B60C-AC98-F0CD-AF39-4B42EAE35844}"/>
          </ac:picMkLst>
        </pc:picChg>
        <pc:picChg chg="add mod">
          <ac:chgData name="PABLO REINA JIMENEZ" userId="d9ea57a5-8485-4bff-a449-e5a53a070859" providerId="ADAL" clId="{C0C236F6-A49F-4CCC-903D-7875D33601F4}" dt="2023-05-18T16:29:58.717" v="278" actId="1076"/>
          <ac:picMkLst>
            <pc:docMk/>
            <pc:sldMk cId="227455495" sldId="339"/>
            <ac:picMk id="1030" creationId="{640CEA38-E445-721B-E305-B15D8B4EF23F}"/>
          </ac:picMkLst>
        </pc:picChg>
        <pc:picChg chg="add del mod">
          <ac:chgData name="PABLO REINA JIMENEZ" userId="d9ea57a5-8485-4bff-a449-e5a53a070859" providerId="ADAL" clId="{C0C236F6-A49F-4CCC-903D-7875D33601F4}" dt="2023-05-18T16:23:47.081" v="214"/>
          <ac:picMkLst>
            <pc:docMk/>
            <pc:sldMk cId="227455495" sldId="339"/>
            <ac:picMk id="1032" creationId="{11863554-580D-5D04-4033-E67639856CBB}"/>
          </ac:picMkLst>
        </pc:picChg>
        <pc:picChg chg="add mod">
          <ac:chgData name="PABLO REINA JIMENEZ" userId="d9ea57a5-8485-4bff-a449-e5a53a070859" providerId="ADAL" clId="{C0C236F6-A49F-4CCC-903D-7875D33601F4}" dt="2023-05-18T16:30:02.427" v="280" actId="1076"/>
          <ac:picMkLst>
            <pc:docMk/>
            <pc:sldMk cId="227455495" sldId="339"/>
            <ac:picMk id="1034" creationId="{E34C6280-6D16-34E4-7E9E-627B3956B83B}"/>
          </ac:picMkLst>
        </pc:picChg>
        <pc:picChg chg="add mod">
          <ac:chgData name="PABLO REINA JIMENEZ" userId="d9ea57a5-8485-4bff-a449-e5a53a070859" providerId="ADAL" clId="{C0C236F6-A49F-4CCC-903D-7875D33601F4}" dt="2023-05-18T16:29:15.279" v="264" actId="1076"/>
          <ac:picMkLst>
            <pc:docMk/>
            <pc:sldMk cId="227455495" sldId="339"/>
            <ac:picMk id="1036" creationId="{7F6B947C-2830-84CC-8A9B-D2175BBC8F60}"/>
          </ac:picMkLst>
        </pc:picChg>
        <pc:picChg chg="add mod">
          <ac:chgData name="PABLO REINA JIMENEZ" userId="d9ea57a5-8485-4bff-a449-e5a53a070859" providerId="ADAL" clId="{C0C236F6-A49F-4CCC-903D-7875D33601F4}" dt="2023-05-18T16:30:00.377" v="279" actId="1076"/>
          <ac:picMkLst>
            <pc:docMk/>
            <pc:sldMk cId="227455495" sldId="339"/>
            <ac:picMk id="1044" creationId="{19E122F5-C47F-F8FF-71B9-668A8C1B13A9}"/>
          </ac:picMkLst>
        </pc:picChg>
        <pc:picChg chg="add mod">
          <ac:chgData name="PABLO REINA JIMENEZ" userId="d9ea57a5-8485-4bff-a449-e5a53a070859" providerId="ADAL" clId="{C0C236F6-A49F-4CCC-903D-7875D33601F4}" dt="2023-05-18T16:29:12.914" v="263" actId="1076"/>
          <ac:picMkLst>
            <pc:docMk/>
            <pc:sldMk cId="227455495" sldId="339"/>
            <ac:picMk id="1046" creationId="{85D3A0FE-BE42-6372-F396-6FE0327DBA96}"/>
          </ac:picMkLst>
        </pc:picChg>
        <pc:picChg chg="add del">
          <ac:chgData name="PABLO REINA JIMENEZ" userId="d9ea57a5-8485-4bff-a449-e5a53a070859" providerId="ADAL" clId="{C0C236F6-A49F-4CCC-903D-7875D33601F4}" dt="2023-05-18T16:28:08.601" v="250"/>
          <ac:picMkLst>
            <pc:docMk/>
            <pc:sldMk cId="227455495" sldId="339"/>
            <ac:picMk id="1048" creationId="{5B6C58CA-B9C2-2C69-687D-24B0A96CD4CF}"/>
          </ac:picMkLst>
        </pc:picChg>
        <pc:picChg chg="add mod">
          <ac:chgData name="PABLO REINA JIMENEZ" userId="d9ea57a5-8485-4bff-a449-e5a53a070859" providerId="ADAL" clId="{C0C236F6-A49F-4CCC-903D-7875D33601F4}" dt="2023-05-18T16:29:45.944" v="273" actId="1076"/>
          <ac:picMkLst>
            <pc:docMk/>
            <pc:sldMk cId="227455495" sldId="339"/>
            <ac:picMk id="1050" creationId="{AA1C0741-23BF-297E-34CC-D8DF5E4A3F12}"/>
          </ac:picMkLst>
        </pc:picChg>
        <pc:picChg chg="del">
          <ac:chgData name="PABLO REINA JIMENEZ" userId="d9ea57a5-8485-4bff-a449-e5a53a070859" providerId="ADAL" clId="{C0C236F6-A49F-4CCC-903D-7875D33601F4}" dt="2023-05-18T16:21:54.865" v="198" actId="478"/>
          <ac:picMkLst>
            <pc:docMk/>
            <pc:sldMk cId="227455495" sldId="339"/>
            <ac:picMk id="2054" creationId="{14C2F0B3-7EB8-6A3D-2B4B-09E6C63755C1}"/>
          </ac:picMkLst>
        </pc:picChg>
        <pc:picChg chg="del">
          <ac:chgData name="PABLO REINA JIMENEZ" userId="d9ea57a5-8485-4bff-a449-e5a53a070859" providerId="ADAL" clId="{C0C236F6-A49F-4CCC-903D-7875D33601F4}" dt="2023-05-18T16:22:01.491" v="199" actId="478"/>
          <ac:picMkLst>
            <pc:docMk/>
            <pc:sldMk cId="227455495" sldId="339"/>
            <ac:picMk id="2056" creationId="{3C89A21B-F78A-4199-4B26-FB9DA4B4609E}"/>
          </ac:picMkLst>
        </pc:picChg>
        <pc:picChg chg="del">
          <ac:chgData name="PABLO REINA JIMENEZ" userId="d9ea57a5-8485-4bff-a449-e5a53a070859" providerId="ADAL" clId="{C0C236F6-A49F-4CCC-903D-7875D33601F4}" dt="2023-05-18T16:22:01.491" v="199" actId="478"/>
          <ac:picMkLst>
            <pc:docMk/>
            <pc:sldMk cId="227455495" sldId="339"/>
            <ac:picMk id="2060" creationId="{CCC7B6B9-E260-F400-23FB-4D8CBAD4B57E}"/>
          </ac:picMkLst>
        </pc:picChg>
        <pc:picChg chg="del">
          <ac:chgData name="PABLO REINA JIMENEZ" userId="d9ea57a5-8485-4bff-a449-e5a53a070859" providerId="ADAL" clId="{C0C236F6-A49F-4CCC-903D-7875D33601F4}" dt="2023-05-18T16:22:03.113" v="200" actId="478"/>
          <ac:picMkLst>
            <pc:docMk/>
            <pc:sldMk cId="227455495" sldId="339"/>
            <ac:picMk id="2062" creationId="{800FDA05-E81B-F474-058A-6E0175CD1287}"/>
          </ac:picMkLst>
        </pc:picChg>
      </pc:sldChg>
      <pc:sldChg chg="addSp delSp modSp add mod">
        <pc:chgData name="PABLO REINA JIMENEZ" userId="d9ea57a5-8485-4bff-a449-e5a53a070859" providerId="ADAL" clId="{C0C236F6-A49F-4CCC-903D-7875D33601F4}" dt="2023-05-18T18:40:26.756" v="326" actId="1076"/>
        <pc:sldMkLst>
          <pc:docMk/>
          <pc:sldMk cId="3326929425" sldId="340"/>
        </pc:sldMkLst>
        <pc:spChg chg="mod">
          <ac:chgData name="PABLO REINA JIMENEZ" userId="d9ea57a5-8485-4bff-a449-e5a53a070859" providerId="ADAL" clId="{C0C236F6-A49F-4CCC-903D-7875D33601F4}" dt="2023-05-18T18:28:47.233" v="325" actId="14100"/>
          <ac:spMkLst>
            <pc:docMk/>
            <pc:sldMk cId="3326929425" sldId="340"/>
            <ac:spMk id="10" creationId="{72BB362C-76A8-AAFB-9925-CBBB6DBB15BD}"/>
          </ac:spMkLst>
        </pc:spChg>
        <pc:spChg chg="mod">
          <ac:chgData name="PABLO REINA JIMENEZ" userId="d9ea57a5-8485-4bff-a449-e5a53a070859" providerId="ADAL" clId="{C0C236F6-A49F-4CCC-903D-7875D33601F4}" dt="2023-05-18T18:28:47.233" v="325" actId="14100"/>
          <ac:spMkLst>
            <pc:docMk/>
            <pc:sldMk cId="3326929425" sldId="340"/>
            <ac:spMk id="12" creationId="{FEBA9B20-38B0-7E91-FDEC-18E1EE993849}"/>
          </ac:spMkLst>
        </pc:spChg>
        <pc:picChg chg="del">
          <ac:chgData name="PABLO REINA JIMENEZ" userId="d9ea57a5-8485-4bff-a449-e5a53a070859" providerId="ADAL" clId="{C0C236F6-A49F-4CCC-903D-7875D33601F4}" dt="2023-05-18T16:32:04.751" v="289" actId="478"/>
          <ac:picMkLst>
            <pc:docMk/>
            <pc:sldMk cId="3326929425" sldId="340"/>
            <ac:picMk id="11" creationId="{FC59967D-4EB3-A0B7-AEDE-CCA6F71690C4}"/>
          </ac:picMkLst>
        </pc:picChg>
        <pc:picChg chg="del">
          <ac:chgData name="PABLO REINA JIMENEZ" userId="d9ea57a5-8485-4bff-a449-e5a53a070859" providerId="ADAL" clId="{C0C236F6-A49F-4CCC-903D-7875D33601F4}" dt="2023-05-18T16:32:29.177" v="290" actId="478"/>
          <ac:picMkLst>
            <pc:docMk/>
            <pc:sldMk cId="3326929425" sldId="340"/>
            <ac:picMk id="1028" creationId="{F912B60C-AC98-F0CD-AF39-4B42EAE35844}"/>
          </ac:picMkLst>
        </pc:picChg>
        <pc:picChg chg="del mod">
          <ac:chgData name="PABLO REINA JIMENEZ" userId="d9ea57a5-8485-4bff-a449-e5a53a070859" providerId="ADAL" clId="{C0C236F6-A49F-4CCC-903D-7875D33601F4}" dt="2023-05-18T16:32:00.137" v="286" actId="478"/>
          <ac:picMkLst>
            <pc:docMk/>
            <pc:sldMk cId="3326929425" sldId="340"/>
            <ac:picMk id="1030" creationId="{640CEA38-E445-721B-E305-B15D8B4EF23F}"/>
          </ac:picMkLst>
        </pc:picChg>
        <pc:picChg chg="del">
          <ac:chgData name="PABLO REINA JIMENEZ" userId="d9ea57a5-8485-4bff-a449-e5a53a070859" providerId="ADAL" clId="{C0C236F6-A49F-4CCC-903D-7875D33601F4}" dt="2023-05-18T16:32:02.276" v="287" actId="478"/>
          <ac:picMkLst>
            <pc:docMk/>
            <pc:sldMk cId="3326929425" sldId="340"/>
            <ac:picMk id="1034" creationId="{E34C6280-6D16-34E4-7E9E-627B3956B83B}"/>
          </ac:picMkLst>
        </pc:picChg>
        <pc:picChg chg="del">
          <ac:chgData name="PABLO REINA JIMENEZ" userId="d9ea57a5-8485-4bff-a449-e5a53a070859" providerId="ADAL" clId="{C0C236F6-A49F-4CCC-903D-7875D33601F4}" dt="2023-05-18T16:32:29.177" v="290" actId="478"/>
          <ac:picMkLst>
            <pc:docMk/>
            <pc:sldMk cId="3326929425" sldId="340"/>
            <ac:picMk id="1036" creationId="{7F6B947C-2830-84CC-8A9B-D2175BBC8F60}"/>
          </ac:picMkLst>
        </pc:picChg>
        <pc:picChg chg="del">
          <ac:chgData name="PABLO REINA JIMENEZ" userId="d9ea57a5-8485-4bff-a449-e5a53a070859" providerId="ADAL" clId="{C0C236F6-A49F-4CCC-903D-7875D33601F4}" dt="2023-05-18T16:32:03.288" v="288" actId="478"/>
          <ac:picMkLst>
            <pc:docMk/>
            <pc:sldMk cId="3326929425" sldId="340"/>
            <ac:picMk id="1044" creationId="{19E122F5-C47F-F8FF-71B9-668A8C1B13A9}"/>
          </ac:picMkLst>
        </pc:picChg>
        <pc:picChg chg="del">
          <ac:chgData name="PABLO REINA JIMENEZ" userId="d9ea57a5-8485-4bff-a449-e5a53a070859" providerId="ADAL" clId="{C0C236F6-A49F-4CCC-903D-7875D33601F4}" dt="2023-05-18T16:32:29.177" v="290" actId="478"/>
          <ac:picMkLst>
            <pc:docMk/>
            <pc:sldMk cId="3326929425" sldId="340"/>
            <ac:picMk id="1046" creationId="{85D3A0FE-BE42-6372-F396-6FE0327DBA96}"/>
          </ac:picMkLst>
        </pc:picChg>
        <pc:picChg chg="del">
          <ac:chgData name="PABLO REINA JIMENEZ" userId="d9ea57a5-8485-4bff-a449-e5a53a070859" providerId="ADAL" clId="{C0C236F6-A49F-4CCC-903D-7875D33601F4}" dt="2023-05-18T16:32:29.177" v="290" actId="478"/>
          <ac:picMkLst>
            <pc:docMk/>
            <pc:sldMk cId="3326929425" sldId="340"/>
            <ac:picMk id="1050" creationId="{AA1C0741-23BF-297E-34CC-D8DF5E4A3F12}"/>
          </ac:picMkLst>
        </pc:picChg>
        <pc:picChg chg="add mod">
          <ac:chgData name="PABLO REINA JIMENEZ" userId="d9ea57a5-8485-4bff-a449-e5a53a070859" providerId="ADAL" clId="{C0C236F6-A49F-4CCC-903D-7875D33601F4}" dt="2023-05-18T16:35:24.138" v="304" actId="1076"/>
          <ac:picMkLst>
            <pc:docMk/>
            <pc:sldMk cId="3326929425" sldId="340"/>
            <ac:picMk id="2050" creationId="{010CAEB4-3760-5CF2-883D-7427AD8A7CF7}"/>
          </ac:picMkLst>
        </pc:picChg>
        <pc:picChg chg="add mod">
          <ac:chgData name="PABLO REINA JIMENEZ" userId="d9ea57a5-8485-4bff-a449-e5a53a070859" providerId="ADAL" clId="{C0C236F6-A49F-4CCC-903D-7875D33601F4}" dt="2023-05-18T16:35:26.359" v="305" actId="1076"/>
          <ac:picMkLst>
            <pc:docMk/>
            <pc:sldMk cId="3326929425" sldId="340"/>
            <ac:picMk id="2052" creationId="{CAE63936-7CC2-99AF-1697-E1C83DAEC373}"/>
          </ac:picMkLst>
        </pc:picChg>
        <pc:picChg chg="add mod">
          <ac:chgData name="PABLO REINA JIMENEZ" userId="d9ea57a5-8485-4bff-a449-e5a53a070859" providerId="ADAL" clId="{C0C236F6-A49F-4CCC-903D-7875D33601F4}" dt="2023-05-18T18:40:26.756" v="326" actId="1076"/>
          <ac:picMkLst>
            <pc:docMk/>
            <pc:sldMk cId="3326929425" sldId="340"/>
            <ac:picMk id="2054" creationId="{BE4E7CD9-FB6E-86A1-3538-9D045DF8B3D6}"/>
          </ac:picMkLst>
        </pc:picChg>
      </pc:sldChg>
    </pc:docChg>
  </pc:docChgLst>
  <pc:docChgLst>
    <pc:chgData name="MARÍA LOURDES LINARES BARRERA" userId="219ee373-b6ac-41fd-844b-0d2865f08a10" providerId="ADAL" clId="{CE90B48C-CD9A-41A6-8D83-93F4E053659E}"/>
    <pc:docChg chg="undo redo custSel addSld delSld modSld sldOrd">
      <pc:chgData name="MARÍA LOURDES LINARES BARRERA" userId="219ee373-b6ac-41fd-844b-0d2865f08a10" providerId="ADAL" clId="{CE90B48C-CD9A-41A6-8D83-93F4E053659E}" dt="2023-05-20T18:12:32.230" v="3591" actId="478"/>
      <pc:docMkLst>
        <pc:docMk/>
      </pc:docMkLst>
      <pc:sldChg chg="modSp mod">
        <pc:chgData name="MARÍA LOURDES LINARES BARRERA" userId="219ee373-b6ac-41fd-844b-0d2865f08a10" providerId="ADAL" clId="{CE90B48C-CD9A-41A6-8D83-93F4E053659E}" dt="2023-05-18T20:24:10.296" v="15" actId="20577"/>
        <pc:sldMkLst>
          <pc:docMk/>
          <pc:sldMk cId="0" sldId="256"/>
        </pc:sldMkLst>
        <pc:spChg chg="mod">
          <ac:chgData name="MARÍA LOURDES LINARES BARRERA" userId="219ee373-b6ac-41fd-844b-0d2865f08a10" providerId="ADAL" clId="{CE90B48C-CD9A-41A6-8D83-93F4E053659E}" dt="2023-05-18T20:24:10.296" v="15" actId="20577"/>
          <ac:spMkLst>
            <pc:docMk/>
            <pc:sldMk cId="0" sldId="256"/>
            <ac:spMk id="2" creationId="{521CFD00-4310-3EAE-20B7-DC7D49C8D756}"/>
          </ac:spMkLst>
        </pc:spChg>
      </pc:sldChg>
      <pc:sldChg chg="addSp delSp modSp mod">
        <pc:chgData name="MARÍA LOURDES LINARES BARRERA" userId="219ee373-b6ac-41fd-844b-0d2865f08a10" providerId="ADAL" clId="{CE90B48C-CD9A-41A6-8D83-93F4E053659E}" dt="2023-05-20T18:12:32.230" v="3591" actId="478"/>
        <pc:sldMkLst>
          <pc:docMk/>
          <pc:sldMk cId="1021595699" sldId="297"/>
        </pc:sldMkLst>
        <pc:spChg chg="del mod">
          <ac:chgData name="MARÍA LOURDES LINARES BARRERA" userId="219ee373-b6ac-41fd-844b-0d2865f08a10" providerId="ADAL" clId="{CE90B48C-CD9A-41A6-8D83-93F4E053659E}" dt="2023-05-20T18:12:30.402" v="3590" actId="478"/>
          <ac:spMkLst>
            <pc:docMk/>
            <pc:sldMk cId="1021595699" sldId="297"/>
            <ac:spMk id="4" creationId="{47E79220-CE3F-B024-2020-61DE9ECC1ACD}"/>
          </ac:spMkLst>
        </pc:spChg>
        <pc:spChg chg="del mod">
          <ac:chgData name="MARÍA LOURDES LINARES BARRERA" userId="219ee373-b6ac-41fd-844b-0d2865f08a10" providerId="ADAL" clId="{CE90B48C-CD9A-41A6-8D83-93F4E053659E}" dt="2023-05-20T18:12:32.230" v="3591" actId="478"/>
          <ac:spMkLst>
            <pc:docMk/>
            <pc:sldMk cId="1021595699" sldId="297"/>
            <ac:spMk id="5" creationId="{FA5A9793-0692-E621-653E-08F5F8A6AC11}"/>
          </ac:spMkLst>
        </pc:spChg>
        <pc:spChg chg="del">
          <ac:chgData name="MARÍA LOURDES LINARES BARRERA" userId="219ee373-b6ac-41fd-844b-0d2865f08a10" providerId="ADAL" clId="{CE90B48C-CD9A-41A6-8D83-93F4E053659E}" dt="2023-05-20T18:10:13.164" v="3536" actId="478"/>
          <ac:spMkLst>
            <pc:docMk/>
            <pc:sldMk cId="1021595699" sldId="297"/>
            <ac:spMk id="6" creationId="{8FFAE25D-9F35-524F-269F-B417489C24E3}"/>
          </ac:spMkLst>
        </pc:spChg>
        <pc:spChg chg="del">
          <ac:chgData name="MARÍA LOURDES LINARES BARRERA" userId="219ee373-b6ac-41fd-844b-0d2865f08a10" providerId="ADAL" clId="{CE90B48C-CD9A-41A6-8D83-93F4E053659E}" dt="2023-05-20T18:10:25.460" v="3538" actId="478"/>
          <ac:spMkLst>
            <pc:docMk/>
            <pc:sldMk cId="1021595699" sldId="297"/>
            <ac:spMk id="7" creationId="{DF824E5E-679F-B38A-11F4-6E093DBC43FD}"/>
          </ac:spMkLst>
        </pc:spChg>
        <pc:spChg chg="del mod">
          <ac:chgData name="MARÍA LOURDES LINARES BARRERA" userId="219ee373-b6ac-41fd-844b-0d2865f08a10" providerId="ADAL" clId="{CE90B48C-CD9A-41A6-8D83-93F4E053659E}" dt="2023-05-20T18:12:30.402" v="3590" actId="478"/>
          <ac:spMkLst>
            <pc:docMk/>
            <pc:sldMk cId="1021595699" sldId="297"/>
            <ac:spMk id="8" creationId="{D58A3A89-E2CF-89FF-B910-4B8B2B16BAC1}"/>
          </ac:spMkLst>
        </pc:spChg>
        <pc:spChg chg="add del mod ord">
          <ac:chgData name="MARÍA LOURDES LINARES BARRERA" userId="219ee373-b6ac-41fd-844b-0d2865f08a10" providerId="ADAL" clId="{CE90B48C-CD9A-41A6-8D83-93F4E053659E}" dt="2023-05-20T18:10:10.498" v="3535" actId="478"/>
          <ac:spMkLst>
            <pc:docMk/>
            <pc:sldMk cId="1021595699" sldId="297"/>
            <ac:spMk id="11" creationId="{50E42787-E2D0-1D5C-2775-19D82FF2789D}"/>
          </ac:spMkLst>
        </pc:spChg>
      </pc:sldChg>
      <pc:sldChg chg="addSp modSp del mod">
        <pc:chgData name="MARÍA LOURDES LINARES BARRERA" userId="219ee373-b6ac-41fd-844b-0d2865f08a10" providerId="ADAL" clId="{CE90B48C-CD9A-41A6-8D83-93F4E053659E}" dt="2023-05-18T20:25:03.192" v="46" actId="2696"/>
        <pc:sldMkLst>
          <pc:docMk/>
          <pc:sldMk cId="2447407986" sldId="300"/>
        </pc:sldMkLst>
        <pc:spChg chg="add mod">
          <ac:chgData name="MARÍA LOURDES LINARES BARRERA" userId="219ee373-b6ac-41fd-844b-0d2865f08a10" providerId="ADAL" clId="{CE90B48C-CD9A-41A6-8D83-93F4E053659E}" dt="2023-05-18T20:25:00.329" v="45" actId="1076"/>
          <ac:spMkLst>
            <pc:docMk/>
            <pc:sldMk cId="2447407986" sldId="300"/>
            <ac:spMk id="3" creationId="{61B28635-65B0-6842-FAE2-D21C65D844D5}"/>
          </ac:spMkLst>
        </pc:spChg>
      </pc:sldChg>
      <pc:sldChg chg="del">
        <pc:chgData name="MARÍA LOURDES LINARES BARRERA" userId="219ee373-b6ac-41fd-844b-0d2865f08a10" providerId="ADAL" clId="{CE90B48C-CD9A-41A6-8D83-93F4E053659E}" dt="2023-05-18T20:42:38.624" v="668" actId="2696"/>
        <pc:sldMkLst>
          <pc:docMk/>
          <pc:sldMk cId="427887274" sldId="302"/>
        </pc:sldMkLst>
      </pc:sldChg>
      <pc:sldChg chg="addSp delSp modSp mod">
        <pc:chgData name="MARÍA LOURDES LINARES BARRERA" userId="219ee373-b6ac-41fd-844b-0d2865f08a10" providerId="ADAL" clId="{CE90B48C-CD9A-41A6-8D83-93F4E053659E}" dt="2023-05-20T18:12:12.665" v="3586" actId="478"/>
        <pc:sldMkLst>
          <pc:docMk/>
          <pc:sldMk cId="998301343" sldId="305"/>
        </pc:sldMkLst>
        <pc:spChg chg="add del mod">
          <ac:chgData name="MARÍA LOURDES LINARES BARRERA" userId="219ee373-b6ac-41fd-844b-0d2865f08a10" providerId="ADAL" clId="{CE90B48C-CD9A-41A6-8D83-93F4E053659E}" dt="2023-05-20T18:12:12.342" v="3585"/>
          <ac:spMkLst>
            <pc:docMk/>
            <pc:sldMk cId="998301343" sldId="305"/>
            <ac:spMk id="2" creationId="{CCFACC9E-4C06-3394-9C7C-C18E3B9AB400}"/>
          </ac:spMkLst>
        </pc:spChg>
        <pc:spChg chg="add del">
          <ac:chgData name="MARÍA LOURDES LINARES BARRERA" userId="219ee373-b6ac-41fd-844b-0d2865f08a10" providerId="ADAL" clId="{CE90B48C-CD9A-41A6-8D83-93F4E053659E}" dt="2023-05-20T18:12:12.665" v="3586" actId="478"/>
          <ac:spMkLst>
            <pc:docMk/>
            <pc:sldMk cId="998301343" sldId="305"/>
            <ac:spMk id="3" creationId="{9E97657F-7734-63E8-C148-B982B96F87C8}"/>
          </ac:spMkLst>
        </pc:spChg>
        <pc:spChg chg="add del">
          <ac:chgData name="MARÍA LOURDES LINARES BARRERA" userId="219ee373-b6ac-41fd-844b-0d2865f08a10" providerId="ADAL" clId="{CE90B48C-CD9A-41A6-8D83-93F4E053659E}" dt="2023-05-20T18:12:12.665" v="3586" actId="478"/>
          <ac:spMkLst>
            <pc:docMk/>
            <pc:sldMk cId="998301343" sldId="305"/>
            <ac:spMk id="4" creationId="{BC86944E-8FF7-178E-82A8-568509E2BD8B}"/>
          </ac:spMkLst>
        </pc:spChg>
        <pc:spChg chg="add del">
          <ac:chgData name="MARÍA LOURDES LINARES BARRERA" userId="219ee373-b6ac-41fd-844b-0d2865f08a10" providerId="ADAL" clId="{CE90B48C-CD9A-41A6-8D83-93F4E053659E}" dt="2023-05-20T18:12:12.665" v="3586" actId="478"/>
          <ac:spMkLst>
            <pc:docMk/>
            <pc:sldMk cId="998301343" sldId="305"/>
            <ac:spMk id="5" creationId="{DE1E3A6A-674B-713C-53B9-AB690879B492}"/>
          </ac:spMkLst>
        </pc:spChg>
        <pc:spChg chg="add del">
          <ac:chgData name="MARÍA LOURDES LINARES BARRERA" userId="219ee373-b6ac-41fd-844b-0d2865f08a10" providerId="ADAL" clId="{CE90B48C-CD9A-41A6-8D83-93F4E053659E}" dt="2023-05-20T18:12:12.665" v="3586" actId="478"/>
          <ac:spMkLst>
            <pc:docMk/>
            <pc:sldMk cId="998301343" sldId="305"/>
            <ac:spMk id="6" creationId="{FE0203D5-25C5-7B4B-1881-0613FFC0ECBB}"/>
          </ac:spMkLst>
        </pc:spChg>
        <pc:spChg chg="add del">
          <ac:chgData name="MARÍA LOURDES LINARES BARRERA" userId="219ee373-b6ac-41fd-844b-0d2865f08a10" providerId="ADAL" clId="{CE90B48C-CD9A-41A6-8D83-93F4E053659E}" dt="2023-05-20T18:12:12.665" v="3586" actId="478"/>
          <ac:spMkLst>
            <pc:docMk/>
            <pc:sldMk cId="998301343" sldId="305"/>
            <ac:spMk id="7" creationId="{DA061391-145D-8BCA-FCEF-41FA1B8AB133}"/>
          </ac:spMkLst>
        </pc:spChg>
        <pc:spChg chg="add del mod">
          <ac:chgData name="MARÍA LOURDES LINARES BARRERA" userId="219ee373-b6ac-41fd-844b-0d2865f08a10" providerId="ADAL" clId="{CE90B48C-CD9A-41A6-8D83-93F4E053659E}" dt="2023-05-20T18:12:12.342" v="3585"/>
          <ac:spMkLst>
            <pc:docMk/>
            <pc:sldMk cId="998301343" sldId="305"/>
            <ac:spMk id="8" creationId="{153EDDE7-7E77-87D2-E0D4-8B797FAE34CB}"/>
          </ac:spMkLst>
        </pc:spChg>
        <pc:spChg chg="add del mod">
          <ac:chgData name="MARÍA LOURDES LINARES BARRERA" userId="219ee373-b6ac-41fd-844b-0d2865f08a10" providerId="ADAL" clId="{CE90B48C-CD9A-41A6-8D83-93F4E053659E}" dt="2023-05-20T18:12:12.342" v="3585"/>
          <ac:spMkLst>
            <pc:docMk/>
            <pc:sldMk cId="998301343" sldId="305"/>
            <ac:spMk id="9" creationId="{F7F38E57-CCD2-C79A-5A8E-7E65FAC96B23}"/>
          </ac:spMkLst>
        </pc:spChg>
        <pc:spChg chg="mod">
          <ac:chgData name="MARÍA LOURDES LINARES BARRERA" userId="219ee373-b6ac-41fd-844b-0d2865f08a10" providerId="ADAL" clId="{CE90B48C-CD9A-41A6-8D83-93F4E053659E}" dt="2023-05-20T18:12:12.011" v="3584" actId="1076"/>
          <ac:spMkLst>
            <pc:docMk/>
            <pc:sldMk cId="998301343" sldId="305"/>
            <ac:spMk id="15" creationId="{91DECB96-CB3C-6214-0161-D27AAD304125}"/>
          </ac:spMkLst>
        </pc:spChg>
        <pc:spChg chg="del">
          <ac:chgData name="MARÍA LOURDES LINARES BARRERA" userId="219ee373-b6ac-41fd-844b-0d2865f08a10" providerId="ADAL" clId="{CE90B48C-CD9A-41A6-8D83-93F4E053659E}" dt="2023-05-19T14:20:29.601" v="2961" actId="478"/>
          <ac:spMkLst>
            <pc:docMk/>
            <pc:sldMk cId="998301343" sldId="305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20:29.601" v="2961" actId="478"/>
          <ac:spMkLst>
            <pc:docMk/>
            <pc:sldMk cId="998301343" sldId="305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20:29.601" v="2961" actId="478"/>
          <ac:spMkLst>
            <pc:docMk/>
            <pc:sldMk cId="998301343" sldId="305"/>
            <ac:spMk id="3053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20:29.601" v="2961" actId="478"/>
          <ac:spMkLst>
            <pc:docMk/>
            <pc:sldMk cId="998301343" sldId="305"/>
            <ac:spMk id="3054" creationId="{00000000-0000-0000-0000-000000000000}"/>
          </ac:spMkLst>
        </pc:spChg>
      </pc:sldChg>
      <pc:sldChg chg="delSp modSp mod">
        <pc:chgData name="MARÍA LOURDES LINARES BARRERA" userId="219ee373-b6ac-41fd-844b-0d2865f08a10" providerId="ADAL" clId="{CE90B48C-CD9A-41A6-8D83-93F4E053659E}" dt="2023-05-19T14:11:25.917" v="2892" actId="478"/>
        <pc:sldMkLst>
          <pc:docMk/>
          <pc:sldMk cId="2069565163" sldId="306"/>
        </pc:sldMkLst>
        <pc:spChg chg="del mod">
          <ac:chgData name="MARÍA LOURDES LINARES BARRERA" userId="219ee373-b6ac-41fd-844b-0d2865f08a10" providerId="ADAL" clId="{CE90B48C-CD9A-41A6-8D83-93F4E053659E}" dt="2023-05-19T14:11:24.459" v="2891" actId="478"/>
          <ac:spMkLst>
            <pc:docMk/>
            <pc:sldMk cId="2069565163" sldId="306"/>
            <ac:spMk id="2" creationId="{7010CBF3-9181-EFD8-69B6-DF3318185CEC}"/>
          </ac:spMkLst>
        </pc:spChg>
        <pc:spChg chg="del">
          <ac:chgData name="MARÍA LOURDES LINARES BARRERA" userId="219ee373-b6ac-41fd-844b-0d2865f08a10" providerId="ADAL" clId="{CE90B48C-CD9A-41A6-8D83-93F4E053659E}" dt="2023-05-19T14:11:21.867" v="2890" actId="478"/>
          <ac:spMkLst>
            <pc:docMk/>
            <pc:sldMk cId="2069565163" sldId="306"/>
            <ac:spMk id="51" creationId="{EE90CCD7-5BFA-94E5-C294-516677E0A41D}"/>
          </ac:spMkLst>
        </pc:spChg>
        <pc:spChg chg="del">
          <ac:chgData name="MARÍA LOURDES LINARES BARRERA" userId="219ee373-b6ac-41fd-844b-0d2865f08a10" providerId="ADAL" clId="{CE90B48C-CD9A-41A6-8D83-93F4E053659E}" dt="2023-05-19T14:11:21.867" v="2890" actId="478"/>
          <ac:spMkLst>
            <pc:docMk/>
            <pc:sldMk cId="2069565163" sldId="306"/>
            <ac:spMk id="54" creationId="{0000C055-8F8E-6ED4-B4C4-0209ABFFD33A}"/>
          </ac:spMkLst>
        </pc:spChg>
        <pc:spChg chg="del">
          <ac:chgData name="MARÍA LOURDES LINARES BARRERA" userId="219ee373-b6ac-41fd-844b-0d2865f08a10" providerId="ADAL" clId="{CE90B48C-CD9A-41A6-8D83-93F4E053659E}" dt="2023-05-19T14:11:25.917" v="2892" actId="478"/>
          <ac:spMkLst>
            <pc:docMk/>
            <pc:sldMk cId="2069565163" sldId="306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11:25.917" v="2892" actId="478"/>
          <ac:spMkLst>
            <pc:docMk/>
            <pc:sldMk cId="2069565163" sldId="306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11:25.917" v="2892" actId="478"/>
          <ac:spMkLst>
            <pc:docMk/>
            <pc:sldMk cId="2069565163" sldId="306"/>
            <ac:spMk id="3053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11:25.917" v="2892" actId="478"/>
          <ac:spMkLst>
            <pc:docMk/>
            <pc:sldMk cId="2069565163" sldId="306"/>
            <ac:spMk id="3054" creationId="{00000000-0000-0000-0000-000000000000}"/>
          </ac:spMkLst>
        </pc:spChg>
      </pc:sldChg>
      <pc:sldChg chg="delSp mod">
        <pc:chgData name="MARÍA LOURDES LINARES BARRERA" userId="219ee373-b6ac-41fd-844b-0d2865f08a10" providerId="ADAL" clId="{CE90B48C-CD9A-41A6-8D83-93F4E053659E}" dt="2023-05-19T14:20:11.414" v="2958" actId="478"/>
        <pc:sldMkLst>
          <pc:docMk/>
          <pc:sldMk cId="2539207467" sldId="307"/>
        </pc:sldMkLst>
        <pc:spChg chg="del">
          <ac:chgData name="MARÍA LOURDES LINARES BARRERA" userId="219ee373-b6ac-41fd-844b-0d2865f08a10" providerId="ADAL" clId="{CE90B48C-CD9A-41A6-8D83-93F4E053659E}" dt="2023-05-19T14:20:11.414" v="2958" actId="478"/>
          <ac:spMkLst>
            <pc:docMk/>
            <pc:sldMk cId="2539207467" sldId="307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20:11.414" v="2958" actId="478"/>
          <ac:spMkLst>
            <pc:docMk/>
            <pc:sldMk cId="2539207467" sldId="307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20:11.414" v="2958" actId="478"/>
          <ac:spMkLst>
            <pc:docMk/>
            <pc:sldMk cId="2539207467" sldId="307"/>
            <ac:spMk id="3053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20:11.414" v="2958" actId="478"/>
          <ac:spMkLst>
            <pc:docMk/>
            <pc:sldMk cId="2539207467" sldId="307"/>
            <ac:spMk id="3054" creationId="{00000000-0000-0000-0000-000000000000}"/>
          </ac:spMkLst>
        </pc:spChg>
      </pc:sldChg>
      <pc:sldChg chg="del">
        <pc:chgData name="MARÍA LOURDES LINARES BARRERA" userId="219ee373-b6ac-41fd-844b-0d2865f08a10" providerId="ADAL" clId="{CE90B48C-CD9A-41A6-8D83-93F4E053659E}" dt="2023-05-19T14:12:35.351" v="2906" actId="2696"/>
        <pc:sldMkLst>
          <pc:docMk/>
          <pc:sldMk cId="3894153947" sldId="308"/>
        </pc:sldMkLst>
      </pc:sldChg>
      <pc:sldChg chg="addSp delSp modSp mod ord">
        <pc:chgData name="MARÍA LOURDES LINARES BARRERA" userId="219ee373-b6ac-41fd-844b-0d2865f08a10" providerId="ADAL" clId="{CE90B48C-CD9A-41A6-8D83-93F4E053659E}" dt="2023-05-20T18:12:11.700" v="3583" actId="478"/>
        <pc:sldMkLst>
          <pc:docMk/>
          <pc:sldMk cId="323629886" sldId="309"/>
        </pc:sldMkLst>
        <pc:spChg chg="add mod">
          <ac:chgData name="MARÍA LOURDES LINARES BARRERA" userId="219ee373-b6ac-41fd-844b-0d2865f08a10" providerId="ADAL" clId="{CE90B48C-CD9A-41A6-8D83-93F4E053659E}" dt="2023-05-19T12:41:00.995" v="1177" actId="1076"/>
          <ac:spMkLst>
            <pc:docMk/>
            <pc:sldMk cId="323629886" sldId="309"/>
            <ac:spMk id="2" creationId="{09F994C1-DD1D-3E37-CA02-0D0749638DEF}"/>
          </ac:spMkLst>
        </pc:spChg>
        <pc:spChg chg="add del">
          <ac:chgData name="MARÍA LOURDES LINARES BARRERA" userId="219ee373-b6ac-41fd-844b-0d2865f08a10" providerId="ADAL" clId="{CE90B48C-CD9A-41A6-8D83-93F4E053659E}" dt="2023-05-20T18:12:11.700" v="3583" actId="478"/>
          <ac:spMkLst>
            <pc:docMk/>
            <pc:sldMk cId="323629886" sldId="309"/>
            <ac:spMk id="3" creationId="{9E97657F-7734-63E8-C148-B982B96F87C8}"/>
          </ac:spMkLst>
        </pc:spChg>
        <pc:spChg chg="add del">
          <ac:chgData name="MARÍA LOURDES LINARES BARRERA" userId="219ee373-b6ac-41fd-844b-0d2865f08a10" providerId="ADAL" clId="{CE90B48C-CD9A-41A6-8D83-93F4E053659E}" dt="2023-05-20T18:12:11.700" v="3583" actId="478"/>
          <ac:spMkLst>
            <pc:docMk/>
            <pc:sldMk cId="323629886" sldId="309"/>
            <ac:spMk id="4" creationId="{BC86944E-8FF7-178E-82A8-568509E2BD8B}"/>
          </ac:spMkLst>
        </pc:spChg>
        <pc:spChg chg="add del">
          <ac:chgData name="MARÍA LOURDES LINARES BARRERA" userId="219ee373-b6ac-41fd-844b-0d2865f08a10" providerId="ADAL" clId="{CE90B48C-CD9A-41A6-8D83-93F4E053659E}" dt="2023-05-20T18:12:11.700" v="3583" actId="478"/>
          <ac:spMkLst>
            <pc:docMk/>
            <pc:sldMk cId="323629886" sldId="309"/>
            <ac:spMk id="5" creationId="{DE1E3A6A-674B-713C-53B9-AB690879B492}"/>
          </ac:spMkLst>
        </pc:spChg>
        <pc:spChg chg="add del">
          <ac:chgData name="MARÍA LOURDES LINARES BARRERA" userId="219ee373-b6ac-41fd-844b-0d2865f08a10" providerId="ADAL" clId="{CE90B48C-CD9A-41A6-8D83-93F4E053659E}" dt="2023-05-20T18:12:11.700" v="3583" actId="478"/>
          <ac:spMkLst>
            <pc:docMk/>
            <pc:sldMk cId="323629886" sldId="309"/>
            <ac:spMk id="6" creationId="{FE0203D5-25C5-7B4B-1881-0613FFC0ECBB}"/>
          </ac:spMkLst>
        </pc:spChg>
        <pc:spChg chg="add del">
          <ac:chgData name="MARÍA LOURDES LINARES BARRERA" userId="219ee373-b6ac-41fd-844b-0d2865f08a10" providerId="ADAL" clId="{CE90B48C-CD9A-41A6-8D83-93F4E053659E}" dt="2023-05-20T18:12:11.700" v="3583" actId="478"/>
          <ac:spMkLst>
            <pc:docMk/>
            <pc:sldMk cId="323629886" sldId="309"/>
            <ac:spMk id="7" creationId="{DA061391-145D-8BCA-FCEF-41FA1B8AB133}"/>
          </ac:spMkLst>
        </pc:spChg>
        <pc:spChg chg="add mod">
          <ac:chgData name="MARÍA LOURDES LINARES BARRERA" userId="219ee373-b6ac-41fd-844b-0d2865f08a10" providerId="ADAL" clId="{CE90B48C-CD9A-41A6-8D83-93F4E053659E}" dt="2023-05-19T12:41:00.995" v="1177" actId="1076"/>
          <ac:spMkLst>
            <pc:docMk/>
            <pc:sldMk cId="323629886" sldId="309"/>
            <ac:spMk id="8" creationId="{30FAAE06-2FFE-7D7A-7EF5-E0358603C703}"/>
          </ac:spMkLst>
        </pc:spChg>
        <pc:spChg chg="add del mod">
          <ac:chgData name="MARÍA LOURDES LINARES BARRERA" userId="219ee373-b6ac-41fd-844b-0d2865f08a10" providerId="ADAL" clId="{CE90B48C-CD9A-41A6-8D83-93F4E053659E}" dt="2023-05-20T18:12:11.349" v="3582"/>
          <ac:spMkLst>
            <pc:docMk/>
            <pc:sldMk cId="323629886" sldId="309"/>
            <ac:spMk id="9" creationId="{FA3D1E6D-8D30-BE83-7BE0-C0AA43B85383}"/>
          </ac:spMkLst>
        </pc:spChg>
        <pc:spChg chg="mod">
          <ac:chgData name="MARÍA LOURDES LINARES BARRERA" userId="219ee373-b6ac-41fd-844b-0d2865f08a10" providerId="ADAL" clId="{CE90B48C-CD9A-41A6-8D83-93F4E053659E}" dt="2023-05-19T12:41:03.938" v="1178" actId="1076"/>
          <ac:spMkLst>
            <pc:docMk/>
            <pc:sldMk cId="323629886" sldId="309"/>
            <ac:spMk id="10" creationId="{72BB362C-76A8-AAFB-9925-CBBB6DBB15BD}"/>
          </ac:spMkLst>
        </pc:spChg>
        <pc:spChg chg="add del mod">
          <ac:chgData name="MARÍA LOURDES LINARES BARRERA" userId="219ee373-b6ac-41fd-844b-0d2865f08a10" providerId="ADAL" clId="{CE90B48C-CD9A-41A6-8D83-93F4E053659E}" dt="2023-05-20T18:12:11.349" v="3582"/>
          <ac:spMkLst>
            <pc:docMk/>
            <pc:sldMk cId="323629886" sldId="309"/>
            <ac:spMk id="11" creationId="{CAA0C477-2BAD-7D62-1DFE-A02CF0DDD696}"/>
          </ac:spMkLst>
        </pc:spChg>
        <pc:spChg chg="add del mod">
          <ac:chgData name="MARÍA LOURDES LINARES BARRERA" userId="219ee373-b6ac-41fd-844b-0d2865f08a10" providerId="ADAL" clId="{CE90B48C-CD9A-41A6-8D83-93F4E053659E}" dt="2023-05-19T12:29:53.334" v="952" actId="478"/>
          <ac:spMkLst>
            <pc:docMk/>
            <pc:sldMk cId="323629886" sldId="309"/>
            <ac:spMk id="13" creationId="{9F88388F-0D04-F686-D26B-BE10317A57CF}"/>
          </ac:spMkLst>
        </pc:spChg>
        <pc:spChg chg="add del mod">
          <ac:chgData name="MARÍA LOURDES LINARES BARRERA" userId="219ee373-b6ac-41fd-844b-0d2865f08a10" providerId="ADAL" clId="{CE90B48C-CD9A-41A6-8D83-93F4E053659E}" dt="2023-05-20T18:12:11.349" v="3582"/>
          <ac:spMkLst>
            <pc:docMk/>
            <pc:sldMk cId="323629886" sldId="309"/>
            <ac:spMk id="13" creationId="{A36D8D0F-EB7F-1893-4902-02A78EDF8F70}"/>
          </ac:spMkLst>
        </pc:spChg>
        <pc:spChg chg="add del mod">
          <ac:chgData name="MARÍA LOURDES LINARES BARRERA" userId="219ee373-b6ac-41fd-844b-0d2865f08a10" providerId="ADAL" clId="{CE90B48C-CD9A-41A6-8D83-93F4E053659E}" dt="2023-05-20T18:12:11.349" v="3582"/>
          <ac:spMkLst>
            <pc:docMk/>
            <pc:sldMk cId="323629886" sldId="309"/>
            <ac:spMk id="14" creationId="{3C73C79F-5EFD-4894-878F-D3B9B14095A2}"/>
          </ac:spMkLst>
        </pc:spChg>
        <pc:spChg chg="add del mod">
          <ac:chgData name="MARÍA LOURDES LINARES BARRERA" userId="219ee373-b6ac-41fd-844b-0d2865f08a10" providerId="ADAL" clId="{CE90B48C-CD9A-41A6-8D83-93F4E053659E}" dt="2023-05-19T12:41:10.982" v="1181" actId="478"/>
          <ac:spMkLst>
            <pc:docMk/>
            <pc:sldMk cId="323629886" sldId="309"/>
            <ac:spMk id="14" creationId="{D00DF9BF-E826-AF92-54F6-8BE1162B2D5F}"/>
          </ac:spMkLst>
        </pc:spChg>
        <pc:spChg chg="add del mod">
          <ac:chgData name="MARÍA LOURDES LINARES BARRERA" userId="219ee373-b6ac-41fd-844b-0d2865f08a10" providerId="ADAL" clId="{CE90B48C-CD9A-41A6-8D83-93F4E053659E}" dt="2023-05-19T12:41:07.568" v="1179" actId="478"/>
          <ac:spMkLst>
            <pc:docMk/>
            <pc:sldMk cId="323629886" sldId="309"/>
            <ac:spMk id="15" creationId="{97CF7E98-2B65-5133-DC61-F344CE252162}"/>
          </ac:spMkLst>
        </pc:spChg>
        <pc:spChg chg="add mod">
          <ac:chgData name="MARÍA LOURDES LINARES BARRERA" userId="219ee373-b6ac-41fd-844b-0d2865f08a10" providerId="ADAL" clId="{CE90B48C-CD9A-41A6-8D83-93F4E053659E}" dt="2023-05-19T12:41:00.995" v="1177" actId="1076"/>
          <ac:spMkLst>
            <pc:docMk/>
            <pc:sldMk cId="323629886" sldId="309"/>
            <ac:spMk id="16" creationId="{0956CCC0-C81F-D103-C312-9551B3F2571C}"/>
          </ac:spMkLst>
        </pc:spChg>
        <pc:spChg chg="del mod">
          <ac:chgData name="MARÍA LOURDES LINARES BARRERA" userId="219ee373-b6ac-41fd-844b-0d2865f08a10" providerId="ADAL" clId="{CE90B48C-CD9A-41A6-8D83-93F4E053659E}" dt="2023-05-19T12:38:46.233" v="1126" actId="478"/>
          <ac:spMkLst>
            <pc:docMk/>
            <pc:sldMk cId="323629886" sldId="309"/>
            <ac:spMk id="20" creationId="{7EF2A4C4-4BAE-0337-DAE9-6971F0EED764}"/>
          </ac:spMkLst>
        </pc:spChg>
        <pc:spChg chg="add mod">
          <ac:chgData name="MARÍA LOURDES LINARES BARRERA" userId="219ee373-b6ac-41fd-844b-0d2865f08a10" providerId="ADAL" clId="{CE90B48C-CD9A-41A6-8D83-93F4E053659E}" dt="2023-05-19T12:41:00.995" v="1177" actId="1076"/>
          <ac:spMkLst>
            <pc:docMk/>
            <pc:sldMk cId="323629886" sldId="309"/>
            <ac:spMk id="24" creationId="{37AE44C7-A35D-1265-1D58-916445D12489}"/>
          </ac:spMkLst>
        </pc:spChg>
        <pc:spChg chg="add del">
          <ac:chgData name="MARÍA LOURDES LINARES BARRERA" userId="219ee373-b6ac-41fd-844b-0d2865f08a10" providerId="ADAL" clId="{CE90B48C-CD9A-41A6-8D83-93F4E053659E}" dt="2023-05-20T18:12:11.700" v="3583" actId="478"/>
          <ac:spMkLst>
            <pc:docMk/>
            <pc:sldMk cId="323629886" sldId="309"/>
            <ac:spMk id="25" creationId="{969B5B01-69C8-6568-2330-32032CC46BD3}"/>
          </ac:spMkLst>
        </pc:spChg>
        <pc:spChg chg="add mod">
          <ac:chgData name="MARÍA LOURDES LINARES BARRERA" userId="219ee373-b6ac-41fd-844b-0d2865f08a10" providerId="ADAL" clId="{CE90B48C-CD9A-41A6-8D83-93F4E053659E}" dt="2023-05-19T12:41:00.995" v="1177" actId="1076"/>
          <ac:spMkLst>
            <pc:docMk/>
            <pc:sldMk cId="323629886" sldId="309"/>
            <ac:spMk id="26" creationId="{F87AFDE8-10CB-F134-7643-65DE543E7722}"/>
          </ac:spMkLst>
        </pc:spChg>
        <pc:spChg chg="del">
          <ac:chgData name="MARÍA LOURDES LINARES BARRERA" userId="219ee373-b6ac-41fd-844b-0d2865f08a10" providerId="ADAL" clId="{CE90B48C-CD9A-41A6-8D83-93F4E053659E}" dt="2023-05-19T12:35:51.290" v="1074" actId="478"/>
          <ac:spMkLst>
            <pc:docMk/>
            <pc:sldMk cId="323629886" sldId="309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2:35:51.290" v="1074" actId="478"/>
          <ac:spMkLst>
            <pc:docMk/>
            <pc:sldMk cId="323629886" sldId="309"/>
            <ac:spMk id="3052" creationId="{00000000-0000-0000-0000-000000000000}"/>
          </ac:spMkLst>
        </pc:spChg>
        <pc:spChg chg="del mod">
          <ac:chgData name="MARÍA LOURDES LINARES BARRERA" userId="219ee373-b6ac-41fd-844b-0d2865f08a10" providerId="ADAL" clId="{CE90B48C-CD9A-41A6-8D83-93F4E053659E}" dt="2023-05-19T12:35:51.290" v="1074" actId="478"/>
          <ac:spMkLst>
            <pc:docMk/>
            <pc:sldMk cId="323629886" sldId="309"/>
            <ac:spMk id="3053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2:35:51.290" v="1074" actId="478"/>
          <ac:spMkLst>
            <pc:docMk/>
            <pc:sldMk cId="323629886" sldId="309"/>
            <ac:spMk id="3054" creationId="{00000000-0000-0000-0000-000000000000}"/>
          </ac:spMkLst>
        </pc:spChg>
        <pc:picChg chg="add del mod ord">
          <ac:chgData name="MARÍA LOURDES LINARES BARRERA" userId="219ee373-b6ac-41fd-844b-0d2865f08a10" providerId="ADAL" clId="{CE90B48C-CD9A-41A6-8D83-93F4E053659E}" dt="2023-05-19T12:29:57.914" v="953" actId="478"/>
          <ac:picMkLst>
            <pc:docMk/>
            <pc:sldMk cId="323629886" sldId="309"/>
            <ac:picMk id="9" creationId="{45A29844-4AF9-1143-86B0-AA03AE94201E}"/>
          </ac:picMkLst>
        </pc:picChg>
        <pc:picChg chg="add del mod">
          <ac:chgData name="MARÍA LOURDES LINARES BARRERA" userId="219ee373-b6ac-41fd-844b-0d2865f08a10" providerId="ADAL" clId="{CE90B48C-CD9A-41A6-8D83-93F4E053659E}" dt="2023-05-19T12:29:57.914" v="953" actId="478"/>
          <ac:picMkLst>
            <pc:docMk/>
            <pc:sldMk cId="323629886" sldId="309"/>
            <ac:picMk id="11" creationId="{AFC5BD7B-46F7-5DAA-DC51-1B1776B6ACF3}"/>
          </ac:picMkLst>
        </pc:picChg>
        <pc:picChg chg="add mod">
          <ac:chgData name="MARÍA LOURDES LINARES BARRERA" userId="219ee373-b6ac-41fd-844b-0d2865f08a10" providerId="ADAL" clId="{CE90B48C-CD9A-41A6-8D83-93F4E053659E}" dt="2023-05-19T12:40:49.682" v="1176" actId="1076"/>
          <ac:picMkLst>
            <pc:docMk/>
            <pc:sldMk cId="323629886" sldId="309"/>
            <ac:picMk id="1026" creationId="{9D9D5A84-8BB4-23F6-F74C-BD39ACCC8332}"/>
          </ac:picMkLst>
        </pc:picChg>
        <pc:picChg chg="add del mod">
          <ac:chgData name="MARÍA LOURDES LINARES BARRERA" userId="219ee373-b6ac-41fd-844b-0d2865f08a10" providerId="ADAL" clId="{CE90B48C-CD9A-41A6-8D83-93F4E053659E}" dt="2023-05-19T12:37:00.803" v="1078" actId="478"/>
          <ac:picMkLst>
            <pc:docMk/>
            <pc:sldMk cId="323629886" sldId="309"/>
            <ac:picMk id="1028" creationId="{BA361DDF-E76D-590B-B287-3C9B2AB89B0B}"/>
          </ac:picMkLst>
        </pc:picChg>
        <pc:picChg chg="add mod">
          <ac:chgData name="MARÍA LOURDES LINARES BARRERA" userId="219ee373-b6ac-41fd-844b-0d2865f08a10" providerId="ADAL" clId="{CE90B48C-CD9A-41A6-8D83-93F4E053659E}" dt="2023-05-19T12:40:48.449" v="1175" actId="1076"/>
          <ac:picMkLst>
            <pc:docMk/>
            <pc:sldMk cId="323629886" sldId="309"/>
            <ac:picMk id="1030" creationId="{D6F47677-E717-E622-EEE3-1C26010A41ED}"/>
          </ac:picMkLst>
        </pc:picChg>
        <pc:picChg chg="del">
          <ac:chgData name="MARÍA LOURDES LINARES BARRERA" userId="219ee373-b6ac-41fd-844b-0d2865f08a10" providerId="ADAL" clId="{CE90B48C-CD9A-41A6-8D83-93F4E053659E}" dt="2023-05-19T12:23:11.991" v="679" actId="478"/>
          <ac:picMkLst>
            <pc:docMk/>
            <pc:sldMk cId="323629886" sldId="309"/>
            <ac:picMk id="2054" creationId="{14C2F0B3-7EB8-6A3D-2B4B-09E6C63755C1}"/>
          </ac:picMkLst>
        </pc:picChg>
        <pc:picChg chg="del">
          <ac:chgData name="MARÍA LOURDES LINARES BARRERA" userId="219ee373-b6ac-41fd-844b-0d2865f08a10" providerId="ADAL" clId="{CE90B48C-CD9A-41A6-8D83-93F4E053659E}" dt="2023-05-19T12:23:14.610" v="680" actId="478"/>
          <ac:picMkLst>
            <pc:docMk/>
            <pc:sldMk cId="323629886" sldId="309"/>
            <ac:picMk id="2056" creationId="{3C89A21B-F78A-4199-4B26-FB9DA4B4609E}"/>
          </ac:picMkLst>
        </pc:picChg>
        <pc:picChg chg="del">
          <ac:chgData name="MARÍA LOURDES LINARES BARRERA" userId="219ee373-b6ac-41fd-844b-0d2865f08a10" providerId="ADAL" clId="{CE90B48C-CD9A-41A6-8D83-93F4E053659E}" dt="2023-05-19T12:23:14.610" v="680" actId="478"/>
          <ac:picMkLst>
            <pc:docMk/>
            <pc:sldMk cId="323629886" sldId="309"/>
            <ac:picMk id="2060" creationId="{CCC7B6B9-E260-F400-23FB-4D8CBAD4B57E}"/>
          </ac:picMkLst>
        </pc:picChg>
        <pc:picChg chg="add del mod">
          <ac:chgData name="MARÍA LOURDES LINARES BARRERA" userId="219ee373-b6ac-41fd-844b-0d2865f08a10" providerId="ADAL" clId="{CE90B48C-CD9A-41A6-8D83-93F4E053659E}" dt="2023-05-19T12:41:00.995" v="1177" actId="1076"/>
          <ac:picMkLst>
            <pc:docMk/>
            <pc:sldMk cId="323629886" sldId="309"/>
            <ac:picMk id="2062" creationId="{800FDA05-E81B-F474-058A-6E0175CD1287}"/>
          </ac:picMkLst>
        </pc:picChg>
        <pc:cxnChg chg="add mod">
          <ac:chgData name="MARÍA LOURDES LINARES BARRERA" userId="219ee373-b6ac-41fd-844b-0d2865f08a10" providerId="ADAL" clId="{CE90B48C-CD9A-41A6-8D83-93F4E053659E}" dt="2023-05-19T12:41:00.995" v="1177" actId="1076"/>
          <ac:cxnSpMkLst>
            <pc:docMk/>
            <pc:sldMk cId="323629886" sldId="309"/>
            <ac:cxnSpMk id="19" creationId="{916C9366-58D5-C089-A83F-F1B8F14FEDA9}"/>
          </ac:cxnSpMkLst>
        </pc:cxnChg>
        <pc:cxnChg chg="add mod">
          <ac:chgData name="MARÍA LOURDES LINARES BARRERA" userId="219ee373-b6ac-41fd-844b-0d2865f08a10" providerId="ADAL" clId="{CE90B48C-CD9A-41A6-8D83-93F4E053659E}" dt="2023-05-19T12:41:00.995" v="1177" actId="1076"/>
          <ac:cxnSpMkLst>
            <pc:docMk/>
            <pc:sldMk cId="323629886" sldId="309"/>
            <ac:cxnSpMk id="21" creationId="{85E64182-636D-93B5-41B0-02C31B9DD090}"/>
          </ac:cxnSpMkLst>
        </pc:cxnChg>
        <pc:cxnChg chg="add mod">
          <ac:chgData name="MARÍA LOURDES LINARES BARRERA" userId="219ee373-b6ac-41fd-844b-0d2865f08a10" providerId="ADAL" clId="{CE90B48C-CD9A-41A6-8D83-93F4E053659E}" dt="2023-05-19T12:41:00.995" v="1177" actId="1076"/>
          <ac:cxnSpMkLst>
            <pc:docMk/>
            <pc:sldMk cId="323629886" sldId="309"/>
            <ac:cxnSpMk id="22" creationId="{C4124B2B-40E4-6BB8-E32A-CE8330E324C1}"/>
          </ac:cxnSpMkLst>
        </pc:cxnChg>
        <pc:cxnChg chg="add mod">
          <ac:chgData name="MARÍA LOURDES LINARES BARRERA" userId="219ee373-b6ac-41fd-844b-0d2865f08a10" providerId="ADAL" clId="{CE90B48C-CD9A-41A6-8D83-93F4E053659E}" dt="2023-05-19T12:43:22.351" v="1186" actId="1076"/>
          <ac:cxnSpMkLst>
            <pc:docMk/>
            <pc:sldMk cId="323629886" sldId="309"/>
            <ac:cxnSpMk id="23" creationId="{3DCD98A5-0F4A-0515-BE42-B0545454F830}"/>
          </ac:cxnSpMkLst>
        </pc:cxnChg>
      </pc:sldChg>
      <pc:sldChg chg="addSp delSp modSp mod">
        <pc:chgData name="MARÍA LOURDES LINARES BARRERA" userId="219ee373-b6ac-41fd-844b-0d2865f08a10" providerId="ADAL" clId="{CE90B48C-CD9A-41A6-8D83-93F4E053659E}" dt="2023-05-20T18:12:23.762" v="3589"/>
        <pc:sldMkLst>
          <pc:docMk/>
          <pc:sldMk cId="145334175" sldId="310"/>
        </pc:sldMkLst>
        <pc:spChg chg="add del mod">
          <ac:chgData name="MARÍA LOURDES LINARES BARRERA" userId="219ee373-b6ac-41fd-844b-0d2865f08a10" providerId="ADAL" clId="{CE90B48C-CD9A-41A6-8D83-93F4E053659E}" dt="2023-05-20T18:10:50.243" v="3546"/>
          <ac:spMkLst>
            <pc:docMk/>
            <pc:sldMk cId="145334175" sldId="310"/>
            <ac:spMk id="2" creationId="{2D8F5C23-7108-502A-2C3B-5C74D8C4E3E9}"/>
          </ac:spMkLst>
        </pc:spChg>
        <pc:spChg chg="add del">
          <ac:chgData name="MARÍA LOURDES LINARES BARRERA" userId="219ee373-b6ac-41fd-844b-0d2865f08a10" providerId="ADAL" clId="{CE90B48C-CD9A-41A6-8D83-93F4E053659E}" dt="2023-05-20T18:12:13.763" v="3588" actId="478"/>
          <ac:spMkLst>
            <pc:docMk/>
            <pc:sldMk cId="145334175" sldId="310"/>
            <ac:spMk id="6" creationId="{131D6FD1-0942-5A07-E191-15EBA880BB30}"/>
          </ac:spMkLst>
        </pc:spChg>
        <pc:spChg chg="add mod">
          <ac:chgData name="MARÍA LOURDES LINARES BARRERA" userId="219ee373-b6ac-41fd-844b-0d2865f08a10" providerId="ADAL" clId="{CE90B48C-CD9A-41A6-8D83-93F4E053659E}" dt="2023-05-19T14:27:59.800" v="3017" actId="1076"/>
          <ac:spMkLst>
            <pc:docMk/>
            <pc:sldMk cId="145334175" sldId="310"/>
            <ac:spMk id="7" creationId="{0E74289A-6D83-1F93-D989-8F916CD1891C}"/>
          </ac:spMkLst>
        </pc:spChg>
        <pc:spChg chg="add mod">
          <ac:chgData name="MARÍA LOURDES LINARES BARRERA" userId="219ee373-b6ac-41fd-844b-0d2865f08a10" providerId="ADAL" clId="{CE90B48C-CD9A-41A6-8D83-93F4E053659E}" dt="2023-05-19T14:27:57.206" v="3016" actId="1076"/>
          <ac:spMkLst>
            <pc:docMk/>
            <pc:sldMk cId="145334175" sldId="310"/>
            <ac:spMk id="8" creationId="{1186036B-6616-DFF4-026F-872F7372012F}"/>
          </ac:spMkLst>
        </pc:spChg>
        <pc:spChg chg="add del mod">
          <ac:chgData name="MARÍA LOURDES LINARES BARRERA" userId="219ee373-b6ac-41fd-844b-0d2865f08a10" providerId="ADAL" clId="{CE90B48C-CD9A-41A6-8D83-93F4E053659E}" dt="2023-05-20T18:10:50.243" v="3546"/>
          <ac:spMkLst>
            <pc:docMk/>
            <pc:sldMk cId="145334175" sldId="310"/>
            <ac:spMk id="10" creationId="{6FDD04E2-2532-B5BE-F95B-CDA411D2285E}"/>
          </ac:spMkLst>
        </pc:spChg>
        <pc:spChg chg="add del mod">
          <ac:chgData name="MARÍA LOURDES LINARES BARRERA" userId="219ee373-b6ac-41fd-844b-0d2865f08a10" providerId="ADAL" clId="{CE90B48C-CD9A-41A6-8D83-93F4E053659E}" dt="2023-05-20T18:10:50.243" v="3546"/>
          <ac:spMkLst>
            <pc:docMk/>
            <pc:sldMk cId="145334175" sldId="310"/>
            <ac:spMk id="11" creationId="{45495121-FDF9-AE3C-C178-25346D39B8CD}"/>
          </ac:spMkLst>
        </pc:spChg>
        <pc:spChg chg="add del mod">
          <ac:chgData name="MARÍA LOURDES LINARES BARRERA" userId="219ee373-b6ac-41fd-844b-0d2865f08a10" providerId="ADAL" clId="{CE90B48C-CD9A-41A6-8D83-93F4E053659E}" dt="2023-05-19T14:27:38.945" v="3009" actId="478"/>
          <ac:spMkLst>
            <pc:docMk/>
            <pc:sldMk cId="145334175" sldId="310"/>
            <ac:spMk id="11" creationId="{E54A3C14-2575-AA16-F6CE-8DA934285CD1}"/>
          </ac:spMkLst>
        </pc:spChg>
        <pc:spChg chg="add del mod">
          <ac:chgData name="MARÍA LOURDES LINARES BARRERA" userId="219ee373-b6ac-41fd-844b-0d2865f08a10" providerId="ADAL" clId="{CE90B48C-CD9A-41A6-8D83-93F4E053659E}" dt="2023-05-20T18:12:13.065" v="3587"/>
          <ac:spMkLst>
            <pc:docMk/>
            <pc:sldMk cId="145334175" sldId="310"/>
            <ac:spMk id="12" creationId="{95108834-D11F-0E4E-6ED7-C15FCEE9711D}"/>
          </ac:spMkLst>
        </pc:spChg>
        <pc:spChg chg="add del mod">
          <ac:chgData name="MARÍA LOURDES LINARES BARRERA" userId="219ee373-b6ac-41fd-844b-0d2865f08a10" providerId="ADAL" clId="{CE90B48C-CD9A-41A6-8D83-93F4E053659E}" dt="2023-05-20T18:12:13.065" v="3587"/>
          <ac:spMkLst>
            <pc:docMk/>
            <pc:sldMk cId="145334175" sldId="310"/>
            <ac:spMk id="13" creationId="{1D00DA93-2B3F-640D-8971-ED60B06DAE02}"/>
          </ac:spMkLst>
        </pc:spChg>
        <pc:spChg chg="add del mod">
          <ac:chgData name="MARÍA LOURDES LINARES BARRERA" userId="219ee373-b6ac-41fd-844b-0d2865f08a10" providerId="ADAL" clId="{CE90B48C-CD9A-41A6-8D83-93F4E053659E}" dt="2023-05-20T18:12:13.065" v="3587"/>
          <ac:spMkLst>
            <pc:docMk/>
            <pc:sldMk cId="145334175" sldId="310"/>
            <ac:spMk id="14" creationId="{BE977933-617D-338D-F0AF-99821C8D513A}"/>
          </ac:spMkLst>
        </pc:spChg>
        <pc:spChg chg="add mod">
          <ac:chgData name="MARÍA LOURDES LINARES BARRERA" userId="219ee373-b6ac-41fd-844b-0d2865f08a10" providerId="ADAL" clId="{CE90B48C-CD9A-41A6-8D83-93F4E053659E}" dt="2023-05-20T18:12:23.762" v="3589"/>
          <ac:spMkLst>
            <pc:docMk/>
            <pc:sldMk cId="145334175" sldId="310"/>
            <ac:spMk id="15" creationId="{BB45796F-FDA4-6CE8-F743-28B68B56B2AC}"/>
          </ac:spMkLst>
        </pc:spChg>
        <pc:spChg chg="add mod">
          <ac:chgData name="MARÍA LOURDES LINARES BARRERA" userId="219ee373-b6ac-41fd-844b-0d2865f08a10" providerId="ADAL" clId="{CE90B48C-CD9A-41A6-8D83-93F4E053659E}" dt="2023-05-20T18:12:23.762" v="3589"/>
          <ac:spMkLst>
            <pc:docMk/>
            <pc:sldMk cId="145334175" sldId="310"/>
            <ac:spMk id="16" creationId="{5CA5C01C-A087-2D72-0A55-2581C2E71CA9}"/>
          </ac:spMkLst>
        </pc:spChg>
        <pc:spChg chg="add mod">
          <ac:chgData name="MARÍA LOURDES LINARES BARRERA" userId="219ee373-b6ac-41fd-844b-0d2865f08a10" providerId="ADAL" clId="{CE90B48C-CD9A-41A6-8D83-93F4E053659E}" dt="2023-05-20T18:12:23.762" v="3589"/>
          <ac:spMkLst>
            <pc:docMk/>
            <pc:sldMk cId="145334175" sldId="310"/>
            <ac:spMk id="17" creationId="{6876FCDA-BD83-B495-4F0E-3259B68EBEF0}"/>
          </ac:spMkLst>
        </pc:spChg>
        <pc:spChg chg="add mod">
          <ac:chgData name="MARÍA LOURDES LINARES BARRERA" userId="219ee373-b6ac-41fd-844b-0d2865f08a10" providerId="ADAL" clId="{CE90B48C-CD9A-41A6-8D83-93F4E053659E}" dt="2023-05-20T18:12:23.762" v="3589"/>
          <ac:spMkLst>
            <pc:docMk/>
            <pc:sldMk cId="145334175" sldId="310"/>
            <ac:spMk id="18" creationId="{8E2503E0-2EE9-7109-EF68-2DC0A340AD0A}"/>
          </ac:spMkLst>
        </pc:spChg>
        <pc:spChg chg="del">
          <ac:chgData name="MARÍA LOURDES LINARES BARRERA" userId="219ee373-b6ac-41fd-844b-0d2865f08a10" providerId="ADAL" clId="{CE90B48C-CD9A-41A6-8D83-93F4E053659E}" dt="2023-05-20T18:10:36.913" v="3539" actId="478"/>
          <ac:spMkLst>
            <pc:docMk/>
            <pc:sldMk cId="145334175" sldId="310"/>
            <ac:spMk id="26" creationId="{3060A1A6-508C-B469-3E15-88399B327865}"/>
          </ac:spMkLst>
        </pc:spChg>
        <pc:spChg chg="del">
          <ac:chgData name="MARÍA LOURDES LINARES BARRERA" userId="219ee373-b6ac-41fd-844b-0d2865f08a10" providerId="ADAL" clId="{CE90B48C-CD9A-41A6-8D83-93F4E053659E}" dt="2023-05-20T18:10:38.759" v="3540" actId="478"/>
          <ac:spMkLst>
            <pc:docMk/>
            <pc:sldMk cId="145334175" sldId="310"/>
            <ac:spMk id="27" creationId="{F19FEFC5-4235-B44A-51F6-7AAA89EE33D6}"/>
          </ac:spMkLst>
        </pc:spChg>
        <pc:spChg chg="add del">
          <ac:chgData name="MARÍA LOURDES LINARES BARRERA" userId="219ee373-b6ac-41fd-844b-0d2865f08a10" providerId="ADAL" clId="{CE90B48C-CD9A-41A6-8D83-93F4E053659E}" dt="2023-05-20T18:12:13.763" v="3588" actId="478"/>
          <ac:spMkLst>
            <pc:docMk/>
            <pc:sldMk cId="145334175" sldId="310"/>
            <ac:spMk id="28" creationId="{1032F768-E85F-C3CC-171D-97B1E3EA41D7}"/>
          </ac:spMkLst>
        </pc:spChg>
        <pc:spChg chg="del">
          <ac:chgData name="MARÍA LOURDES LINARES BARRERA" userId="219ee373-b6ac-41fd-844b-0d2865f08a10" providerId="ADAL" clId="{CE90B48C-CD9A-41A6-8D83-93F4E053659E}" dt="2023-05-20T18:10:36.913" v="3539" actId="478"/>
          <ac:spMkLst>
            <pc:docMk/>
            <pc:sldMk cId="145334175" sldId="310"/>
            <ac:spMk id="29" creationId="{D254B13A-404C-ACAC-2CC8-3A27C243968F}"/>
          </ac:spMkLst>
        </pc:spChg>
        <pc:spChg chg="del">
          <ac:chgData name="MARÍA LOURDES LINARES BARRERA" userId="219ee373-b6ac-41fd-844b-0d2865f08a10" providerId="ADAL" clId="{CE90B48C-CD9A-41A6-8D83-93F4E053659E}" dt="2023-05-20T18:10:36.913" v="3539" actId="478"/>
          <ac:spMkLst>
            <pc:docMk/>
            <pc:sldMk cId="145334175" sldId="310"/>
            <ac:spMk id="30" creationId="{0159F360-52AA-B82B-DE9E-286385D6487B}"/>
          </ac:spMkLst>
        </pc:spChg>
        <pc:spChg chg="del">
          <ac:chgData name="MARÍA LOURDES LINARES BARRERA" userId="219ee373-b6ac-41fd-844b-0d2865f08a10" providerId="ADAL" clId="{CE90B48C-CD9A-41A6-8D83-93F4E053659E}" dt="2023-05-19T14:20:19.750" v="2960" actId="478"/>
          <ac:spMkLst>
            <pc:docMk/>
            <pc:sldMk cId="145334175" sldId="310"/>
            <ac:spMk id="38" creationId="{9318FA37-19D1-3974-0876-8CF70275C620}"/>
          </ac:spMkLst>
        </pc:spChg>
        <pc:spChg chg="del">
          <ac:chgData name="MARÍA LOURDES LINARES BARRERA" userId="219ee373-b6ac-41fd-844b-0d2865f08a10" providerId="ADAL" clId="{CE90B48C-CD9A-41A6-8D83-93F4E053659E}" dt="2023-05-19T14:20:19.750" v="2960" actId="478"/>
          <ac:spMkLst>
            <pc:docMk/>
            <pc:sldMk cId="145334175" sldId="310"/>
            <ac:spMk id="39" creationId="{5106DAD1-384D-B898-429F-3503D4675FD7}"/>
          </ac:spMkLst>
        </pc:spChg>
        <pc:spChg chg="del">
          <ac:chgData name="MARÍA LOURDES LINARES BARRERA" userId="219ee373-b6ac-41fd-844b-0d2865f08a10" providerId="ADAL" clId="{CE90B48C-CD9A-41A6-8D83-93F4E053659E}" dt="2023-05-19T14:20:19.750" v="2960" actId="478"/>
          <ac:spMkLst>
            <pc:docMk/>
            <pc:sldMk cId="145334175" sldId="310"/>
            <ac:spMk id="40" creationId="{F928739E-5899-9405-973F-B68300D640EB}"/>
          </ac:spMkLst>
        </pc:spChg>
        <pc:spChg chg="del">
          <ac:chgData name="MARÍA LOURDES LINARES BARRERA" userId="219ee373-b6ac-41fd-844b-0d2865f08a10" providerId="ADAL" clId="{CE90B48C-CD9A-41A6-8D83-93F4E053659E}" dt="2023-05-19T14:20:19.750" v="2960" actId="478"/>
          <ac:spMkLst>
            <pc:docMk/>
            <pc:sldMk cId="145334175" sldId="310"/>
            <ac:spMk id="41" creationId="{C9211E9F-7C33-770D-9BAC-AA9D2AFFCB63}"/>
          </ac:spMkLst>
        </pc:spChg>
        <pc:spChg chg="del">
          <ac:chgData name="MARÍA LOURDES LINARES BARRERA" userId="219ee373-b6ac-41fd-844b-0d2865f08a10" providerId="ADAL" clId="{CE90B48C-CD9A-41A6-8D83-93F4E053659E}" dt="2023-05-19T14:27:36.626" v="3008" actId="478"/>
          <ac:spMkLst>
            <pc:docMk/>
            <pc:sldMk cId="145334175" sldId="310"/>
            <ac:spMk id="1091" creationId="{00000000-0000-0000-0000-000000000000}"/>
          </ac:spMkLst>
        </pc:spChg>
        <pc:picChg chg="del">
          <ac:chgData name="MARÍA LOURDES LINARES BARRERA" userId="219ee373-b6ac-41fd-844b-0d2865f08a10" providerId="ADAL" clId="{CE90B48C-CD9A-41A6-8D83-93F4E053659E}" dt="2023-05-19T14:28:04.411" v="3018" actId="478"/>
          <ac:picMkLst>
            <pc:docMk/>
            <pc:sldMk cId="145334175" sldId="310"/>
            <ac:picMk id="2" creationId="{807C7408-1A5E-9EE4-2961-005FA287D6AE}"/>
          </ac:picMkLst>
        </pc:picChg>
        <pc:picChg chg="add mod">
          <ac:chgData name="MARÍA LOURDES LINARES BARRERA" userId="219ee373-b6ac-41fd-844b-0d2865f08a10" providerId="ADAL" clId="{CE90B48C-CD9A-41A6-8D83-93F4E053659E}" dt="2023-05-19T14:28:11.282" v="3019" actId="14100"/>
          <ac:picMkLst>
            <pc:docMk/>
            <pc:sldMk cId="145334175" sldId="310"/>
            <ac:picMk id="3" creationId="{421A3486-1C2A-3045-BBAF-D33ED9DF96DA}"/>
          </ac:picMkLst>
        </pc:picChg>
        <pc:picChg chg="add mod">
          <ac:chgData name="MARÍA LOURDES LINARES BARRERA" userId="219ee373-b6ac-41fd-844b-0d2865f08a10" providerId="ADAL" clId="{CE90B48C-CD9A-41A6-8D83-93F4E053659E}" dt="2023-05-19T14:27:46.894" v="3013" actId="1076"/>
          <ac:picMkLst>
            <pc:docMk/>
            <pc:sldMk cId="145334175" sldId="310"/>
            <ac:picMk id="9" creationId="{96EC90B4-800E-7A94-2F49-CEF377499BEB}"/>
          </ac:picMkLst>
        </pc:picChg>
        <pc:picChg chg="del">
          <ac:chgData name="MARÍA LOURDES LINARES BARRERA" userId="219ee373-b6ac-41fd-844b-0d2865f08a10" providerId="ADAL" clId="{CE90B48C-CD9A-41A6-8D83-93F4E053659E}" dt="2023-05-19T14:27:29.599" v="3005" actId="478"/>
          <ac:picMkLst>
            <pc:docMk/>
            <pc:sldMk cId="145334175" sldId="310"/>
            <ac:picMk id="1030" creationId="{D520FC85-58BB-B639-6769-B5DBC341DF5B}"/>
          </ac:picMkLst>
        </pc:picChg>
      </pc:sldChg>
      <pc:sldChg chg="del">
        <pc:chgData name="MARÍA LOURDES LINARES BARRERA" userId="219ee373-b6ac-41fd-844b-0d2865f08a10" providerId="ADAL" clId="{CE90B48C-CD9A-41A6-8D83-93F4E053659E}" dt="2023-05-19T14:12:25.038" v="2905" actId="2696"/>
        <pc:sldMkLst>
          <pc:docMk/>
          <pc:sldMk cId="4020160481" sldId="311"/>
        </pc:sldMkLst>
      </pc:sldChg>
      <pc:sldChg chg="del">
        <pc:chgData name="MARÍA LOURDES LINARES BARRERA" userId="219ee373-b6ac-41fd-844b-0d2865f08a10" providerId="ADAL" clId="{CE90B48C-CD9A-41A6-8D83-93F4E053659E}" dt="2023-05-19T14:12:35.351" v="2906" actId="2696"/>
        <pc:sldMkLst>
          <pc:docMk/>
          <pc:sldMk cId="1949517746" sldId="312"/>
        </pc:sldMkLst>
      </pc:sldChg>
      <pc:sldChg chg="del">
        <pc:chgData name="MARÍA LOURDES LINARES BARRERA" userId="219ee373-b6ac-41fd-844b-0d2865f08a10" providerId="ADAL" clId="{CE90B48C-CD9A-41A6-8D83-93F4E053659E}" dt="2023-05-19T14:12:35.351" v="2906" actId="2696"/>
        <pc:sldMkLst>
          <pc:docMk/>
          <pc:sldMk cId="3874537634" sldId="314"/>
        </pc:sldMkLst>
      </pc:sldChg>
      <pc:sldChg chg="del">
        <pc:chgData name="MARÍA LOURDES LINARES BARRERA" userId="219ee373-b6ac-41fd-844b-0d2865f08a10" providerId="ADAL" clId="{CE90B48C-CD9A-41A6-8D83-93F4E053659E}" dt="2023-05-19T14:12:25.038" v="2905" actId="2696"/>
        <pc:sldMkLst>
          <pc:docMk/>
          <pc:sldMk cId="2805952331" sldId="315"/>
        </pc:sldMkLst>
      </pc:sldChg>
      <pc:sldChg chg="modSp del">
        <pc:chgData name="MARÍA LOURDES LINARES BARRERA" userId="219ee373-b6ac-41fd-844b-0d2865f08a10" providerId="ADAL" clId="{CE90B48C-CD9A-41A6-8D83-93F4E053659E}" dt="2023-05-19T13:41:31.450" v="2442" actId="2696"/>
        <pc:sldMkLst>
          <pc:docMk/>
          <pc:sldMk cId="3202813082" sldId="316"/>
        </pc:sldMkLst>
        <pc:picChg chg="mod">
          <ac:chgData name="MARÍA LOURDES LINARES BARRERA" userId="219ee373-b6ac-41fd-844b-0d2865f08a10" providerId="ADAL" clId="{CE90B48C-CD9A-41A6-8D83-93F4E053659E}" dt="2023-05-19T12:24:41.128" v="700" actId="732"/>
          <ac:picMkLst>
            <pc:docMk/>
            <pc:sldMk cId="3202813082" sldId="316"/>
            <ac:picMk id="3082" creationId="{19A7AC89-1B98-551B-5C50-33D394D799DD}"/>
          </ac:picMkLst>
        </pc:picChg>
      </pc:sldChg>
      <pc:sldChg chg="del">
        <pc:chgData name="MARÍA LOURDES LINARES BARRERA" userId="219ee373-b6ac-41fd-844b-0d2865f08a10" providerId="ADAL" clId="{CE90B48C-CD9A-41A6-8D83-93F4E053659E}" dt="2023-05-19T13:41:31.450" v="2442" actId="2696"/>
        <pc:sldMkLst>
          <pc:docMk/>
          <pc:sldMk cId="4216049295" sldId="317"/>
        </pc:sldMkLst>
      </pc:sldChg>
      <pc:sldChg chg="del">
        <pc:chgData name="MARÍA LOURDES LINARES BARRERA" userId="219ee373-b6ac-41fd-844b-0d2865f08a10" providerId="ADAL" clId="{CE90B48C-CD9A-41A6-8D83-93F4E053659E}" dt="2023-05-19T13:41:31.450" v="2442" actId="2696"/>
        <pc:sldMkLst>
          <pc:docMk/>
          <pc:sldMk cId="59546029" sldId="321"/>
        </pc:sldMkLst>
      </pc:sldChg>
      <pc:sldChg chg="del">
        <pc:chgData name="MARÍA LOURDES LINARES BARRERA" userId="219ee373-b6ac-41fd-844b-0d2865f08a10" providerId="ADAL" clId="{CE90B48C-CD9A-41A6-8D83-93F4E053659E}" dt="2023-05-19T14:12:25.038" v="2905" actId="2696"/>
        <pc:sldMkLst>
          <pc:docMk/>
          <pc:sldMk cId="818023955" sldId="323"/>
        </pc:sldMkLst>
      </pc:sldChg>
      <pc:sldChg chg="del">
        <pc:chgData name="MARÍA LOURDES LINARES BARRERA" userId="219ee373-b6ac-41fd-844b-0d2865f08a10" providerId="ADAL" clId="{CE90B48C-CD9A-41A6-8D83-93F4E053659E}" dt="2023-05-19T14:12:25.038" v="2905" actId="2696"/>
        <pc:sldMkLst>
          <pc:docMk/>
          <pc:sldMk cId="449652349" sldId="326"/>
        </pc:sldMkLst>
      </pc:sldChg>
      <pc:sldChg chg="del">
        <pc:chgData name="MARÍA LOURDES LINARES BARRERA" userId="219ee373-b6ac-41fd-844b-0d2865f08a10" providerId="ADAL" clId="{CE90B48C-CD9A-41A6-8D83-93F4E053659E}" dt="2023-05-19T14:12:25.038" v="2905" actId="2696"/>
        <pc:sldMkLst>
          <pc:docMk/>
          <pc:sldMk cId="2204550159" sldId="328"/>
        </pc:sldMkLst>
      </pc:sldChg>
      <pc:sldChg chg="del">
        <pc:chgData name="MARÍA LOURDES LINARES BARRERA" userId="219ee373-b6ac-41fd-844b-0d2865f08a10" providerId="ADAL" clId="{CE90B48C-CD9A-41A6-8D83-93F4E053659E}" dt="2023-05-19T14:12:25.038" v="2905" actId="2696"/>
        <pc:sldMkLst>
          <pc:docMk/>
          <pc:sldMk cId="3941275735" sldId="329"/>
        </pc:sldMkLst>
      </pc:sldChg>
      <pc:sldChg chg="del">
        <pc:chgData name="MARÍA LOURDES LINARES BARRERA" userId="219ee373-b6ac-41fd-844b-0d2865f08a10" providerId="ADAL" clId="{CE90B48C-CD9A-41A6-8D83-93F4E053659E}" dt="2023-05-19T14:12:35.351" v="2906" actId="2696"/>
        <pc:sldMkLst>
          <pc:docMk/>
          <pc:sldMk cId="1716463566" sldId="330"/>
        </pc:sldMkLst>
      </pc:sldChg>
      <pc:sldChg chg="del">
        <pc:chgData name="MARÍA LOURDES LINARES BARRERA" userId="219ee373-b6ac-41fd-844b-0d2865f08a10" providerId="ADAL" clId="{CE90B48C-CD9A-41A6-8D83-93F4E053659E}" dt="2023-05-19T14:12:25.038" v="2905" actId="2696"/>
        <pc:sldMkLst>
          <pc:docMk/>
          <pc:sldMk cId="2568258292" sldId="332"/>
        </pc:sldMkLst>
      </pc:sldChg>
      <pc:sldChg chg="del">
        <pc:chgData name="MARÍA LOURDES LINARES BARRERA" userId="219ee373-b6ac-41fd-844b-0d2865f08a10" providerId="ADAL" clId="{CE90B48C-CD9A-41A6-8D83-93F4E053659E}" dt="2023-05-19T14:12:25.038" v="2905" actId="2696"/>
        <pc:sldMkLst>
          <pc:docMk/>
          <pc:sldMk cId="398182191" sldId="333"/>
        </pc:sldMkLst>
      </pc:sldChg>
      <pc:sldChg chg="del">
        <pc:chgData name="MARÍA LOURDES LINARES BARRERA" userId="219ee373-b6ac-41fd-844b-0d2865f08a10" providerId="ADAL" clId="{CE90B48C-CD9A-41A6-8D83-93F4E053659E}" dt="2023-05-19T13:41:31.450" v="2442" actId="2696"/>
        <pc:sldMkLst>
          <pc:docMk/>
          <pc:sldMk cId="1380799069" sldId="334"/>
        </pc:sldMkLst>
      </pc:sldChg>
      <pc:sldChg chg="addSp modSp del">
        <pc:chgData name="MARÍA LOURDES LINARES BARRERA" userId="219ee373-b6ac-41fd-844b-0d2865f08a10" providerId="ADAL" clId="{CE90B48C-CD9A-41A6-8D83-93F4E053659E}" dt="2023-05-18T20:42:30.531" v="667" actId="2696"/>
        <pc:sldMkLst>
          <pc:docMk/>
          <pc:sldMk cId="2501072288" sldId="336"/>
        </pc:sldMkLst>
        <pc:spChg chg="add mod">
          <ac:chgData name="MARÍA LOURDES LINARES BARRERA" userId="219ee373-b6ac-41fd-844b-0d2865f08a10" providerId="ADAL" clId="{CE90B48C-CD9A-41A6-8D83-93F4E053659E}" dt="2023-05-18T20:25:04.757" v="47"/>
          <ac:spMkLst>
            <pc:docMk/>
            <pc:sldMk cId="2501072288" sldId="336"/>
            <ac:spMk id="14" creationId="{7DFF0186-7017-CD71-DAA4-239F94B174A6}"/>
          </ac:spMkLst>
        </pc:spChg>
      </pc:sldChg>
      <pc:sldChg chg="delSp del mod">
        <pc:chgData name="MARÍA LOURDES LINARES BARRERA" userId="219ee373-b6ac-41fd-844b-0d2865f08a10" providerId="ADAL" clId="{CE90B48C-CD9A-41A6-8D83-93F4E053659E}" dt="2023-05-19T14:28:19.859" v="3020" actId="2696"/>
        <pc:sldMkLst>
          <pc:docMk/>
          <pc:sldMk cId="1162743561" sldId="337"/>
        </pc:sldMkLst>
        <pc:spChg chg="del">
          <ac:chgData name="MARÍA LOURDES LINARES BARRERA" userId="219ee373-b6ac-41fd-844b-0d2865f08a10" providerId="ADAL" clId="{CE90B48C-CD9A-41A6-8D83-93F4E053659E}" dt="2023-05-19T14:20:17.074" v="2959" actId="478"/>
          <ac:spMkLst>
            <pc:docMk/>
            <pc:sldMk cId="1162743561" sldId="337"/>
            <ac:spMk id="38" creationId="{9318FA37-19D1-3974-0876-8CF70275C620}"/>
          </ac:spMkLst>
        </pc:spChg>
        <pc:spChg chg="del">
          <ac:chgData name="MARÍA LOURDES LINARES BARRERA" userId="219ee373-b6ac-41fd-844b-0d2865f08a10" providerId="ADAL" clId="{CE90B48C-CD9A-41A6-8D83-93F4E053659E}" dt="2023-05-19T14:20:17.074" v="2959" actId="478"/>
          <ac:spMkLst>
            <pc:docMk/>
            <pc:sldMk cId="1162743561" sldId="337"/>
            <ac:spMk id="39" creationId="{5106DAD1-384D-B898-429F-3503D4675FD7}"/>
          </ac:spMkLst>
        </pc:spChg>
        <pc:spChg chg="del">
          <ac:chgData name="MARÍA LOURDES LINARES BARRERA" userId="219ee373-b6ac-41fd-844b-0d2865f08a10" providerId="ADAL" clId="{CE90B48C-CD9A-41A6-8D83-93F4E053659E}" dt="2023-05-19T14:20:17.074" v="2959" actId="478"/>
          <ac:spMkLst>
            <pc:docMk/>
            <pc:sldMk cId="1162743561" sldId="337"/>
            <ac:spMk id="40" creationId="{F928739E-5899-9405-973F-B68300D640EB}"/>
          </ac:spMkLst>
        </pc:spChg>
        <pc:spChg chg="del">
          <ac:chgData name="MARÍA LOURDES LINARES BARRERA" userId="219ee373-b6ac-41fd-844b-0d2865f08a10" providerId="ADAL" clId="{CE90B48C-CD9A-41A6-8D83-93F4E053659E}" dt="2023-05-19T14:20:17.074" v="2959" actId="478"/>
          <ac:spMkLst>
            <pc:docMk/>
            <pc:sldMk cId="1162743561" sldId="337"/>
            <ac:spMk id="41" creationId="{C9211E9F-7C33-770D-9BAC-AA9D2AFFCB63}"/>
          </ac:spMkLst>
        </pc:spChg>
      </pc:sldChg>
      <pc:sldChg chg="del">
        <pc:chgData name="MARÍA LOURDES LINARES BARRERA" userId="219ee373-b6ac-41fd-844b-0d2865f08a10" providerId="ADAL" clId="{CE90B48C-CD9A-41A6-8D83-93F4E053659E}" dt="2023-05-19T13:41:31.450" v="2442" actId="2696"/>
        <pc:sldMkLst>
          <pc:docMk/>
          <pc:sldMk cId="3966401144" sldId="338"/>
        </pc:sldMkLst>
      </pc:sldChg>
      <pc:sldChg chg="addSp delSp modSp mod">
        <pc:chgData name="MARÍA LOURDES LINARES BARRERA" userId="219ee373-b6ac-41fd-844b-0d2865f08a10" providerId="ADAL" clId="{CE90B48C-CD9A-41A6-8D83-93F4E053659E}" dt="2023-05-20T18:12:10.834" v="3580" actId="478"/>
        <pc:sldMkLst>
          <pc:docMk/>
          <pc:sldMk cId="227455495" sldId="339"/>
        </pc:sldMkLst>
        <pc:spChg chg="add del mod">
          <ac:chgData name="MARÍA LOURDES LINARES BARRERA" userId="219ee373-b6ac-41fd-844b-0d2865f08a10" providerId="ADAL" clId="{CE90B48C-CD9A-41A6-8D83-93F4E053659E}" dt="2023-05-20T18:12:10.501" v="3579"/>
          <ac:spMkLst>
            <pc:docMk/>
            <pc:sldMk cId="227455495" sldId="339"/>
            <ac:spMk id="2" creationId="{4C4C934E-1526-CEAC-58B5-987876EA45F7}"/>
          </ac:spMkLst>
        </pc:spChg>
        <pc:spChg chg="add del">
          <ac:chgData name="MARÍA LOURDES LINARES BARRERA" userId="219ee373-b6ac-41fd-844b-0d2865f08a10" providerId="ADAL" clId="{CE90B48C-CD9A-41A6-8D83-93F4E053659E}" dt="2023-05-20T18:12:10.834" v="3580" actId="478"/>
          <ac:spMkLst>
            <pc:docMk/>
            <pc:sldMk cId="227455495" sldId="339"/>
            <ac:spMk id="3" creationId="{9E97657F-7734-63E8-C148-B982B96F87C8}"/>
          </ac:spMkLst>
        </pc:spChg>
        <pc:spChg chg="add del">
          <ac:chgData name="MARÍA LOURDES LINARES BARRERA" userId="219ee373-b6ac-41fd-844b-0d2865f08a10" providerId="ADAL" clId="{CE90B48C-CD9A-41A6-8D83-93F4E053659E}" dt="2023-05-20T18:12:10.834" v="3580" actId="478"/>
          <ac:spMkLst>
            <pc:docMk/>
            <pc:sldMk cId="227455495" sldId="339"/>
            <ac:spMk id="4" creationId="{BC86944E-8FF7-178E-82A8-568509E2BD8B}"/>
          </ac:spMkLst>
        </pc:spChg>
        <pc:spChg chg="add del">
          <ac:chgData name="MARÍA LOURDES LINARES BARRERA" userId="219ee373-b6ac-41fd-844b-0d2865f08a10" providerId="ADAL" clId="{CE90B48C-CD9A-41A6-8D83-93F4E053659E}" dt="2023-05-20T18:12:10.834" v="3580" actId="478"/>
          <ac:spMkLst>
            <pc:docMk/>
            <pc:sldMk cId="227455495" sldId="339"/>
            <ac:spMk id="5" creationId="{DE1E3A6A-674B-713C-53B9-AB690879B492}"/>
          </ac:spMkLst>
        </pc:spChg>
        <pc:spChg chg="add del">
          <ac:chgData name="MARÍA LOURDES LINARES BARRERA" userId="219ee373-b6ac-41fd-844b-0d2865f08a10" providerId="ADAL" clId="{CE90B48C-CD9A-41A6-8D83-93F4E053659E}" dt="2023-05-20T18:12:10.834" v="3580" actId="478"/>
          <ac:spMkLst>
            <pc:docMk/>
            <pc:sldMk cId="227455495" sldId="339"/>
            <ac:spMk id="6" creationId="{FE0203D5-25C5-7B4B-1881-0613FFC0ECBB}"/>
          </ac:spMkLst>
        </pc:spChg>
        <pc:spChg chg="add del">
          <ac:chgData name="MARÍA LOURDES LINARES BARRERA" userId="219ee373-b6ac-41fd-844b-0d2865f08a10" providerId="ADAL" clId="{CE90B48C-CD9A-41A6-8D83-93F4E053659E}" dt="2023-05-20T18:12:10.834" v="3580" actId="478"/>
          <ac:spMkLst>
            <pc:docMk/>
            <pc:sldMk cId="227455495" sldId="339"/>
            <ac:spMk id="7" creationId="{DA061391-145D-8BCA-FCEF-41FA1B8AB133}"/>
          </ac:spMkLst>
        </pc:spChg>
        <pc:spChg chg="add del mod">
          <ac:chgData name="MARÍA LOURDES LINARES BARRERA" userId="219ee373-b6ac-41fd-844b-0d2865f08a10" providerId="ADAL" clId="{CE90B48C-CD9A-41A6-8D83-93F4E053659E}" dt="2023-05-20T18:12:10.501" v="3579"/>
          <ac:spMkLst>
            <pc:docMk/>
            <pc:sldMk cId="227455495" sldId="339"/>
            <ac:spMk id="8" creationId="{A27EA292-CDF0-06A9-E6ED-7FA4A6834CF7}"/>
          </ac:spMkLst>
        </pc:spChg>
        <pc:spChg chg="add del mod">
          <ac:chgData name="MARÍA LOURDES LINARES BARRERA" userId="219ee373-b6ac-41fd-844b-0d2865f08a10" providerId="ADAL" clId="{CE90B48C-CD9A-41A6-8D83-93F4E053659E}" dt="2023-05-20T18:12:10.501" v="3579"/>
          <ac:spMkLst>
            <pc:docMk/>
            <pc:sldMk cId="227455495" sldId="339"/>
            <ac:spMk id="9" creationId="{35338FAD-4BFB-6EF0-4B18-CFB472F76812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10" creationId="{72BB362C-76A8-AAFB-9925-CBBB6DBB15BD}"/>
          </ac:spMkLst>
        </pc:spChg>
        <pc:spChg chg="add del mod">
          <ac:chgData name="MARÍA LOURDES LINARES BARRERA" userId="219ee373-b6ac-41fd-844b-0d2865f08a10" providerId="ADAL" clId="{CE90B48C-CD9A-41A6-8D83-93F4E053659E}" dt="2023-05-20T18:12:10.501" v="3579"/>
          <ac:spMkLst>
            <pc:docMk/>
            <pc:sldMk cId="227455495" sldId="339"/>
            <ac:spMk id="11" creationId="{FA1B4536-98B9-A008-81C1-CFB2E9ED52D9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12" creationId="{FEBA9B20-38B0-7E91-FDEC-18E1EE993849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13" creationId="{FB9ED2A7-5A3E-F26A-B7CF-37C74F648918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14" creationId="{D912B6C1-2FBA-1332-E856-4EBF5A893798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16" creationId="{EBD880E5-CABA-3051-DA4D-C89E26208E55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19" creationId="{608AAED3-2CD4-F769-C938-C468642D5E7B}"/>
          </ac:spMkLst>
        </pc:spChg>
        <pc:spChg chg="del">
          <ac:chgData name="MARÍA LOURDES LINARES BARRERA" userId="219ee373-b6ac-41fd-844b-0d2865f08a10" providerId="ADAL" clId="{CE90B48C-CD9A-41A6-8D83-93F4E053659E}" dt="2023-05-19T12:26:28.970" v="733" actId="478"/>
          <ac:spMkLst>
            <pc:docMk/>
            <pc:sldMk cId="227455495" sldId="339"/>
            <ac:spMk id="20" creationId="{7EF2A4C4-4BAE-0337-DAE9-6971F0EED764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22" creationId="{DE52273B-2BB4-6A79-75DF-4FFB7859C5CD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23" creationId="{CBE5D7C4-9E38-37EB-D415-49E3FA1AEB44}"/>
          </ac:spMkLst>
        </pc:spChg>
        <pc:spChg chg="add del">
          <ac:chgData name="MARÍA LOURDES LINARES BARRERA" userId="219ee373-b6ac-41fd-844b-0d2865f08a10" providerId="ADAL" clId="{CE90B48C-CD9A-41A6-8D83-93F4E053659E}" dt="2023-05-20T18:12:10.834" v="3580" actId="478"/>
          <ac:spMkLst>
            <pc:docMk/>
            <pc:sldMk cId="227455495" sldId="339"/>
            <ac:spMk id="25" creationId="{969B5B01-69C8-6568-2330-32032CC46BD3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26" creationId="{C1AA0516-ADAD-4590-49F6-FC61C1E15480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27" creationId="{A7D0F3E3-C0B3-D7C6-DE59-126D70CCE4C6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29" creationId="{45FC198E-35F2-E29A-4ACC-D7AF4084D844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30" creationId="{CFE7F05F-73DF-E382-2739-C7045FCBDCA9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32" creationId="{1AF61068-581A-3B4B-10AC-FB9083583CD8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33" creationId="{BC36873B-ED15-6750-AB30-E517AF6ECDEA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35" creationId="{CF853110-2D58-AA33-D6A7-7B7AAE834D3E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36" creationId="{FBA817EC-F876-16DD-53D7-D8A1FDDBF1AD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38" creationId="{9EB445DA-ED94-C328-8758-BB379C123946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39" creationId="{3D00A049-5346-1071-D4C8-C9F6EF54721E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41" creationId="{597E8B13-313E-F150-87C8-249C035C9271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42" creationId="{5019315A-0820-9291-5FD0-0D3E83F6A7AA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44" creationId="{69369F95-D76B-6B0D-664E-6064CCC47655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45" creationId="{0F0B82F2-D571-9272-5E92-2801018B3BCA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46" creationId="{AB56F650-0FC2-F2D6-E44A-1BEA1DBBA0C6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47" creationId="{EBB168BA-5F0D-B757-59E5-A751C87F8A0D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48" creationId="{C6D96E1D-B2B9-66A6-B530-826910F7914F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49" creationId="{46279F3B-F8DF-F1D4-0371-890ECA94D27B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50" creationId="{54416C94-48E2-C13E-BCE4-CC866E9CC356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51" creationId="{01B8C542-6FD8-03A0-2714-86B917F81F6A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53" creationId="{50088E23-33D7-9DA9-C64C-5DE1BFDD7489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54" creationId="{C33EA3DD-2654-E713-4898-7F8C3914EAC6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55" creationId="{E83ED6DC-9C68-6381-7175-AC4AF535BB41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56" creationId="{69F2F3AC-ED31-239A-2F72-D36FA03F941B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57" creationId="{4CCD7258-5043-FFD5-B2B7-EF9BB8F6A40D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58" creationId="{E8602E2D-D186-2A54-5947-44890ECA679E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59" creationId="{0FFA20A1-AEB6-9DFD-3074-835782D2D73E}"/>
          </ac:spMkLst>
        </pc:spChg>
        <pc:spChg chg="add del mod">
          <ac:chgData name="MARÍA LOURDES LINARES BARRERA" userId="219ee373-b6ac-41fd-844b-0d2865f08a10" providerId="ADAL" clId="{CE90B48C-CD9A-41A6-8D83-93F4E053659E}" dt="2023-05-19T12:43:53.040" v="1188"/>
          <ac:spMkLst>
            <pc:docMk/>
            <pc:sldMk cId="227455495" sldId="339"/>
            <ac:spMk id="60" creationId="{7688EDA6-D0C2-2265-AC6F-0D1A637FA9B5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62" creationId="{10AE6E5E-8FC4-FBEC-E135-893937E05462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63" creationId="{9FD1B5BF-B113-34C5-1236-0E4AAF1C6705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1025" creationId="{A22C46A6-292C-DD2C-ADDA-31298D0027B3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1026" creationId="{43E98A92-EE32-BB9F-0B0E-207A6A17B512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1029" creationId="{A21B222C-702D-F3FF-6953-588796F62438}"/>
          </ac:spMkLst>
        </pc:spChg>
        <pc:spChg chg="mod">
          <ac:chgData name="MARÍA LOURDES LINARES BARRERA" userId="219ee373-b6ac-41fd-844b-0d2865f08a10" providerId="ADAL" clId="{CE90B48C-CD9A-41A6-8D83-93F4E053659E}" dt="2023-05-19T12:43:48.772" v="1187"/>
          <ac:spMkLst>
            <pc:docMk/>
            <pc:sldMk cId="227455495" sldId="339"/>
            <ac:spMk id="1031" creationId="{237DF61B-DDA8-81A6-96B3-0384FD2745A9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33" creationId="{06A1AB08-FC23-FF37-3008-4C691D6BD113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35" creationId="{813C89C0-28CD-7D9C-A393-37FF615C9B50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38" creationId="{E92AB599-5CA3-148B-2C87-4094D1F7019F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39" creationId="{1CB845DC-DB36-E8A3-7957-A3894798E38A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41" creationId="{596EDC14-E26B-D1BA-B68D-753CE5A28964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42" creationId="{CC7E5B6E-E529-F16E-D88A-2430E507A679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45" creationId="{E8DFAD34-51E7-C11F-81DA-F14BD9E9E14E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47" creationId="{42DC12B9-FE54-39DA-041D-E6F67E79827E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49" creationId="{7CA6E8DF-98DD-18C4-DB5B-708370466D85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51" creationId="{8DDB734F-9E1B-B800-8B97-62F89D3AC157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53" creationId="{CECD42B6-4299-9DC9-2F0C-0FD9A5F6B63F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54" creationId="{A9777AAF-6C50-562A-E274-0512BF641ADA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56" creationId="{FAA355C4-5BE9-CDAD-B75E-A2CA8FC49B06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57" creationId="{3FEF30F2-18BB-2101-0410-0A57EC511A12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59" creationId="{BCFA1D5A-3534-1713-4A63-31E90F2C4B17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60" creationId="{95D7DFF9-D5A7-D4EB-E205-06DAE13C67A6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62" creationId="{AFC40E1E-DE0C-68E8-FC83-609745E36EE7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63" creationId="{1126C000-CCD8-938A-0CA6-6C89AA294D4E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65" creationId="{77258102-EBBB-1343-790C-54B171396D86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66" creationId="{9689409E-A8F4-B70E-A272-A542D99D346E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67" creationId="{9BC3BF18-5910-6E51-3140-A775D905B04C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68" creationId="{345DBEC4-99D1-3510-F044-010114EC8989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69" creationId="{32A343A1-D16E-51D7-6DBF-31E962EC65DD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70" creationId="{AFB26D75-4E16-CDFA-4462-B35156D72973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71" creationId="{11A19D65-1392-CFEE-BBE8-9F84A49DAB8C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72" creationId="{C97094C6-B514-CCBA-927A-8765543D0E20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74" creationId="{13E1DECE-2F07-C2BF-9DEB-8EE513E51FAB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75" creationId="{A92767A8-B70F-1136-3397-BAD6290AF42C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76" creationId="{9113511F-0B32-E5C6-14FD-DCF238CE66AA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77" creationId="{5DB50BB1-54D9-1504-3CB0-93974D6A2D47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78" creationId="{B465EE27-5E60-751C-DFDC-4B3CBC5DE08D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79" creationId="{AC27796B-11CD-E579-8CA7-81FCDC283D54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80" creationId="{02286233-D233-3D99-8E1D-4E5B1CB381D2}"/>
          </ac:spMkLst>
        </pc:spChg>
        <pc:spChg chg="add del mod">
          <ac:chgData name="MARÍA LOURDES LINARES BARRERA" userId="219ee373-b6ac-41fd-844b-0d2865f08a10" providerId="ADAL" clId="{CE90B48C-CD9A-41A6-8D83-93F4E053659E}" dt="2023-05-19T12:44:00.069" v="1192"/>
          <ac:spMkLst>
            <pc:docMk/>
            <pc:sldMk cId="227455495" sldId="339"/>
            <ac:spMk id="1081" creationId="{41414E16-B0AF-A00C-0336-A30A49FF6759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83" creationId="{B0E7F379-2698-29F0-9EE2-96B50A3CDF3F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84" creationId="{916A6A4E-BD6B-24AA-B61F-1E1C40824999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86" creationId="{3CDA9BA1-C90B-497E-724C-B7628A6DE837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1087" creationId="{43E11709-DFE8-CDA3-DC53-443C3915B654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3009" creationId="{DF52992F-FD3C-27D0-3938-A703FCA3AAA0}"/>
          </ac:spMkLst>
        </pc:spChg>
        <pc:spChg chg="mod">
          <ac:chgData name="MARÍA LOURDES LINARES BARRERA" userId="219ee373-b6ac-41fd-844b-0d2865f08a10" providerId="ADAL" clId="{CE90B48C-CD9A-41A6-8D83-93F4E053659E}" dt="2023-05-19T12:43:55.851" v="1189"/>
          <ac:spMkLst>
            <pc:docMk/>
            <pc:sldMk cId="227455495" sldId="339"/>
            <ac:spMk id="3010" creationId="{94D2BFCC-61D0-663A-3C1E-26B15B1A21BF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12" creationId="{DD74384F-4510-0DFC-586D-A1531ABA1056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13" creationId="{559ECE34-2112-E621-3950-36ACE670E7C4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15" creationId="{24661C76-58B3-4F4F-1DAE-B47D753775A5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16" creationId="{6AAD1D77-2120-07FE-6F16-6A5DF3DD67F4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18" creationId="{FFBEEF74-B416-AB97-7C6A-9748DAF68570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19" creationId="{98645DE6-0EBB-DB14-2782-1645A29260FA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21" creationId="{6C68854D-2372-0553-EA13-DF7A89C4BEE9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22" creationId="{88882264-7AE4-5EDC-E511-2F011F28E484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24" creationId="{CF3CBACF-0F89-2965-B159-76C861C8A844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25" creationId="{D5F75E47-64FB-7236-EC12-CB67A5D9FBB8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27" creationId="{BD538645-0920-E907-0E42-7DB4D3A16E58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28" creationId="{92A590DB-C322-1310-A62A-C29658BA29F6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30" creationId="{CDFFC19F-4FBD-4972-C3B6-5D9B9F874C7F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31" creationId="{A6ECB856-C0E9-FEE3-DBB8-3834BA35E378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33" creationId="{27322637-E925-A482-0457-3CECDCA8DDFC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34" creationId="{7B48DEC4-8819-E24F-38BC-E9DC8BF5514A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36" creationId="{CFCB8232-AFA0-68BA-942E-7D52072440E8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37" creationId="{26F3F969-CF2B-272C-29D8-FD72C48A632F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39" creationId="{1655A112-6C32-39FF-2695-9B49882DB42D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40" creationId="{CC5DD09C-8A01-205B-36C5-D0982B3C7604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41" creationId="{F405A284-6C99-32AA-CE66-4093B5B15368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42" creationId="{14D17DD6-7AB1-D236-B73F-D43F4729EDB8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43" creationId="{64C6F01C-C0D7-5989-6363-46393085DA38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44" creationId="{A6755B31-E603-B42C-64B8-D079652861D5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45" creationId="{792F5D36-F026-CF14-097D-7B1996EAD332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46" creationId="{1FA8B70A-0B52-1026-FF0B-A585CD664EA8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48" creationId="{E9938EA3-30DD-625A-19C3-014041C72506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49" creationId="{991214C9-B686-FD9B-FBD0-AD70A3A75B2B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50" creationId="{4FA0BFF4-2CBA-DB80-3617-1180324A5F9D}"/>
          </ac:spMkLst>
        </pc:spChg>
        <pc:spChg chg="del mod">
          <ac:chgData name="MARÍA LOURDES LINARES BARRERA" userId="219ee373-b6ac-41fd-844b-0d2865f08a10" providerId="ADAL" clId="{CE90B48C-CD9A-41A6-8D83-93F4E053659E}" dt="2023-05-19T13:17:21.462" v="1953" actId="478"/>
          <ac:spMkLst>
            <pc:docMk/>
            <pc:sldMk cId="227455495" sldId="339"/>
            <ac:spMk id="3051" creationId="{00000000-0000-0000-0000-000000000000}"/>
          </ac:spMkLst>
        </pc:spChg>
        <pc:spChg chg="del mod">
          <ac:chgData name="MARÍA LOURDES LINARES BARRERA" userId="219ee373-b6ac-41fd-844b-0d2865f08a10" providerId="ADAL" clId="{CE90B48C-CD9A-41A6-8D83-93F4E053659E}" dt="2023-05-19T13:17:21.462" v="1953" actId="478"/>
          <ac:spMkLst>
            <pc:docMk/>
            <pc:sldMk cId="227455495" sldId="339"/>
            <ac:spMk id="3052" creationId="{00000000-0000-0000-0000-000000000000}"/>
          </ac:spMkLst>
        </pc:spChg>
        <pc:spChg chg="del mod">
          <ac:chgData name="MARÍA LOURDES LINARES BARRERA" userId="219ee373-b6ac-41fd-844b-0d2865f08a10" providerId="ADAL" clId="{CE90B48C-CD9A-41A6-8D83-93F4E053659E}" dt="2023-05-19T13:17:21.462" v="1953" actId="478"/>
          <ac:spMkLst>
            <pc:docMk/>
            <pc:sldMk cId="227455495" sldId="339"/>
            <ac:spMk id="3053" creationId="{00000000-0000-0000-0000-000000000000}"/>
          </ac:spMkLst>
        </pc:spChg>
        <pc:spChg chg="del mod">
          <ac:chgData name="MARÍA LOURDES LINARES BARRERA" userId="219ee373-b6ac-41fd-844b-0d2865f08a10" providerId="ADAL" clId="{CE90B48C-CD9A-41A6-8D83-93F4E053659E}" dt="2023-05-19T13:17:21.462" v="1953" actId="478"/>
          <ac:spMkLst>
            <pc:docMk/>
            <pc:sldMk cId="227455495" sldId="339"/>
            <ac:spMk id="3054" creationId="{00000000-0000-0000-0000-000000000000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55" creationId="{F090F668-E640-4AF5-EAF5-C9AF55F63A5B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56" creationId="{CEA21CBC-AD93-E1CD-7160-9341C204AFA1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57" creationId="{5D4CF78F-221D-1EAC-C32E-29148C5017BC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58" creationId="{9283EC39-0CD0-97AB-53DC-795C42B9C8CE}"/>
          </ac:spMkLst>
        </pc:spChg>
        <pc:spChg chg="add del mod">
          <ac:chgData name="MARÍA LOURDES LINARES BARRERA" userId="219ee373-b6ac-41fd-844b-0d2865f08a10" providerId="ADAL" clId="{CE90B48C-CD9A-41A6-8D83-93F4E053659E}" dt="2023-05-19T12:44:03.123" v="1194"/>
          <ac:spMkLst>
            <pc:docMk/>
            <pc:sldMk cId="227455495" sldId="339"/>
            <ac:spMk id="3059" creationId="{8511BE72-FC72-7485-392B-D51CFF9BF24E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61" creationId="{FBE2ED2A-CAC3-1A4A-DEE8-70F7D557E1A6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62" creationId="{3BE0C5E8-4756-B571-DEEC-CD5B2CF50647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64" creationId="{086BFC5D-7866-DEC7-D605-9D667E119345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65" creationId="{DF1552EC-7765-B962-EDF9-55853F516B13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67" creationId="{69037D93-184C-324B-E014-21D89810D735}"/>
          </ac:spMkLst>
        </pc:spChg>
        <pc:spChg chg="mod">
          <ac:chgData name="MARÍA LOURDES LINARES BARRERA" userId="219ee373-b6ac-41fd-844b-0d2865f08a10" providerId="ADAL" clId="{CE90B48C-CD9A-41A6-8D83-93F4E053659E}" dt="2023-05-19T12:44:01.501" v="1193"/>
          <ac:spMkLst>
            <pc:docMk/>
            <pc:sldMk cId="227455495" sldId="339"/>
            <ac:spMk id="3068" creationId="{09502171-DEF4-5710-AA6E-67DECD354720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070" creationId="{01F359F0-BE92-F274-7D74-773BFF663D35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071" creationId="{702F9636-B1C1-48F5-183A-21BA06C561CF}"/>
          </ac:spMkLst>
        </pc:spChg>
        <pc:spChg chg="del mod topLvl">
          <ac:chgData name="MARÍA LOURDES LINARES BARRERA" userId="219ee373-b6ac-41fd-844b-0d2865f08a10" providerId="ADAL" clId="{CE90B48C-CD9A-41A6-8D83-93F4E053659E}" dt="2023-05-19T12:45:15.874" v="1220" actId="478"/>
          <ac:spMkLst>
            <pc:docMk/>
            <pc:sldMk cId="227455495" sldId="339"/>
            <ac:spMk id="3073" creationId="{C520F49A-FDBC-4406-6D24-97D53158A6D8}"/>
          </ac:spMkLst>
        </pc:spChg>
        <pc:spChg chg="del mod topLvl">
          <ac:chgData name="MARÍA LOURDES LINARES BARRERA" userId="219ee373-b6ac-41fd-844b-0d2865f08a10" providerId="ADAL" clId="{CE90B48C-CD9A-41A6-8D83-93F4E053659E}" dt="2023-05-19T12:45:18.426" v="1221" actId="478"/>
          <ac:spMkLst>
            <pc:docMk/>
            <pc:sldMk cId="227455495" sldId="339"/>
            <ac:spMk id="3074" creationId="{B82F1FEC-B647-689E-9C63-7E09D37D1A6F}"/>
          </ac:spMkLst>
        </pc:spChg>
        <pc:spChg chg="add del mod">
          <ac:chgData name="MARÍA LOURDES LINARES BARRERA" userId="219ee373-b6ac-41fd-844b-0d2865f08a10" providerId="ADAL" clId="{CE90B48C-CD9A-41A6-8D83-93F4E053659E}" dt="2023-05-19T12:46:58.660" v="1234" actId="478"/>
          <ac:spMkLst>
            <pc:docMk/>
            <pc:sldMk cId="227455495" sldId="339"/>
            <ac:spMk id="3075" creationId="{9053BC2B-E27D-1FB9-82CF-D6331BCE50A9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076" creationId="{5C71E17A-AAFD-BE8A-8DC5-51288CD2B99C}"/>
          </ac:spMkLst>
        </pc:spChg>
        <pc:spChg chg="add del mod">
          <ac:chgData name="MARÍA LOURDES LINARES BARRERA" userId="219ee373-b6ac-41fd-844b-0d2865f08a10" providerId="ADAL" clId="{CE90B48C-CD9A-41A6-8D83-93F4E053659E}" dt="2023-05-19T12:59:32.388" v="1555" actId="478"/>
          <ac:spMkLst>
            <pc:docMk/>
            <pc:sldMk cId="227455495" sldId="339"/>
            <ac:spMk id="3077" creationId="{945055A5-868D-C6C4-215E-D68803186E21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078" creationId="{89659E56-D59E-CAC1-985D-43F8D7D96591}"/>
          </ac:spMkLst>
        </pc:spChg>
        <pc:spChg chg="add del mod">
          <ac:chgData name="MARÍA LOURDES LINARES BARRERA" userId="219ee373-b6ac-41fd-844b-0d2865f08a10" providerId="ADAL" clId="{CE90B48C-CD9A-41A6-8D83-93F4E053659E}" dt="2023-05-19T13:13:50.410" v="1883" actId="478"/>
          <ac:spMkLst>
            <pc:docMk/>
            <pc:sldMk cId="227455495" sldId="339"/>
            <ac:spMk id="3079" creationId="{05193F2B-8B8B-AE7C-60BD-5DB550443CD6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081" creationId="{B926BA9A-3E39-908D-2246-E7E60C5B9DCD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082" creationId="{732E8405-B004-3656-AEEF-A3A66A246C27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084" creationId="{5E2DDFDD-EF80-D3B9-0CAB-C8DBF9C97BB4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085" creationId="{28F41B2E-BE13-88B8-6C2E-F12F7C63E683}"/>
          </ac:spMkLst>
        </pc:spChg>
        <pc:spChg chg="add del mod">
          <ac:chgData name="MARÍA LOURDES LINARES BARRERA" userId="219ee373-b6ac-41fd-844b-0d2865f08a10" providerId="ADAL" clId="{CE90B48C-CD9A-41A6-8D83-93F4E053659E}" dt="2023-05-19T13:14:10" v="1888" actId="478"/>
          <ac:spMkLst>
            <pc:docMk/>
            <pc:sldMk cId="227455495" sldId="339"/>
            <ac:spMk id="3086" creationId="{2EACB0AE-A1AA-074E-2E6E-EF7D8F97B0A6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088" creationId="{DCF496C3-2BF6-FAAD-8A6B-59D9F6FFE674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089" creationId="{08BA42AC-502A-C7B3-6FA8-B563DE305127}"/>
          </ac:spMkLst>
        </pc:spChg>
        <pc:spChg chg="del mod topLvl">
          <ac:chgData name="MARÍA LOURDES LINARES BARRERA" userId="219ee373-b6ac-41fd-844b-0d2865f08a10" providerId="ADAL" clId="{CE90B48C-CD9A-41A6-8D83-93F4E053659E}" dt="2023-05-19T12:55:20.348" v="1413" actId="478"/>
          <ac:spMkLst>
            <pc:docMk/>
            <pc:sldMk cId="227455495" sldId="339"/>
            <ac:spMk id="3091" creationId="{98D96012-0BC7-90E3-D1A7-06707F5BCCBA}"/>
          </ac:spMkLst>
        </pc:spChg>
        <pc:spChg chg="del mod ord topLvl">
          <ac:chgData name="MARÍA LOURDES LINARES BARRERA" userId="219ee373-b6ac-41fd-844b-0d2865f08a10" providerId="ADAL" clId="{CE90B48C-CD9A-41A6-8D83-93F4E053659E}" dt="2023-05-19T13:19:11.748" v="1989" actId="478"/>
          <ac:spMkLst>
            <pc:docMk/>
            <pc:sldMk cId="227455495" sldId="339"/>
            <ac:spMk id="3092" creationId="{E4A17788-9224-3377-90C0-18C784A184B9}"/>
          </ac:spMkLst>
        </pc:spChg>
        <pc:spChg chg="add del mod">
          <ac:chgData name="MARÍA LOURDES LINARES BARRERA" userId="219ee373-b6ac-41fd-844b-0d2865f08a10" providerId="ADAL" clId="{CE90B48C-CD9A-41A6-8D83-93F4E053659E}" dt="2023-05-19T13:20:19.726" v="2003" actId="478"/>
          <ac:spMkLst>
            <pc:docMk/>
            <pc:sldMk cId="227455495" sldId="339"/>
            <ac:spMk id="3093" creationId="{9EEA46D7-4518-83F3-50DC-9BA30CED14C4}"/>
          </ac:spMkLst>
        </pc:spChg>
        <pc:spChg chg="del mod topLvl">
          <ac:chgData name="MARÍA LOURDES LINARES BARRERA" userId="219ee373-b6ac-41fd-844b-0d2865f08a10" providerId="ADAL" clId="{CE90B48C-CD9A-41A6-8D83-93F4E053659E}" dt="2023-05-19T12:52:52.101" v="1369" actId="478"/>
          <ac:spMkLst>
            <pc:docMk/>
            <pc:sldMk cId="227455495" sldId="339"/>
            <ac:spMk id="3095" creationId="{D2B35B68-CB3F-EA5D-3177-E797A4D803CA}"/>
          </ac:spMkLst>
        </pc:spChg>
        <pc:spChg chg="del mod topLvl">
          <ac:chgData name="MARÍA LOURDES LINARES BARRERA" userId="219ee373-b6ac-41fd-844b-0d2865f08a10" providerId="ADAL" clId="{CE90B48C-CD9A-41A6-8D83-93F4E053659E}" dt="2023-05-19T12:52:53.567" v="1370" actId="478"/>
          <ac:spMkLst>
            <pc:docMk/>
            <pc:sldMk cId="227455495" sldId="339"/>
            <ac:spMk id="3096" creationId="{A470C1FC-677C-70EE-A83F-5F14AEAC43F5}"/>
          </ac:spMkLst>
        </pc:spChg>
        <pc:spChg chg="add del mod">
          <ac:chgData name="MARÍA LOURDES LINARES BARRERA" userId="219ee373-b6ac-41fd-844b-0d2865f08a10" providerId="ADAL" clId="{CE90B48C-CD9A-41A6-8D83-93F4E053659E}" dt="2023-05-19T12:53:15.421" v="1375" actId="478"/>
          <ac:spMkLst>
            <pc:docMk/>
            <pc:sldMk cId="227455495" sldId="339"/>
            <ac:spMk id="3097" creationId="{710CA5D6-4F46-14F0-CB3E-DB4967EA20EF}"/>
          </ac:spMkLst>
        </pc:spChg>
        <pc:spChg chg="mod">
          <ac:chgData name="MARÍA LOURDES LINARES BARRERA" userId="219ee373-b6ac-41fd-844b-0d2865f08a10" providerId="ADAL" clId="{CE90B48C-CD9A-41A6-8D83-93F4E053659E}" dt="2023-05-19T13:54:05.886" v="2697" actId="255"/>
          <ac:spMkLst>
            <pc:docMk/>
            <pc:sldMk cId="227455495" sldId="339"/>
            <ac:spMk id="3099" creationId="{481C4FA6-4910-63AA-69B2-36B78A094018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00" creationId="{54773349-D7D0-F60A-97BF-1D960481E75D}"/>
          </ac:spMkLst>
        </pc:spChg>
        <pc:spChg chg="add del mod">
          <ac:chgData name="MARÍA LOURDES LINARES BARRERA" userId="219ee373-b6ac-41fd-844b-0d2865f08a10" providerId="ADAL" clId="{CE90B48C-CD9A-41A6-8D83-93F4E053659E}" dt="2023-05-19T12:55:48.424" v="1425" actId="478"/>
          <ac:spMkLst>
            <pc:docMk/>
            <pc:sldMk cId="227455495" sldId="339"/>
            <ac:spMk id="3101" creationId="{3C1B3BBB-DB99-A9E3-E31E-24608098CA02}"/>
          </ac:spMkLst>
        </pc:spChg>
        <pc:spChg chg="add del mod">
          <ac:chgData name="MARÍA LOURDES LINARES BARRERA" userId="219ee373-b6ac-41fd-844b-0d2865f08a10" providerId="ADAL" clId="{CE90B48C-CD9A-41A6-8D83-93F4E053659E}" dt="2023-05-19T13:19:08.688" v="1988" actId="478"/>
          <ac:spMkLst>
            <pc:docMk/>
            <pc:sldMk cId="227455495" sldId="339"/>
            <ac:spMk id="3102" creationId="{D5871666-A8D2-2860-0C00-624B5D0083F5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03" creationId="{C27EAA2C-9D5D-8FCC-A6AE-C0E82473ED45}"/>
          </ac:spMkLst>
        </pc:spChg>
        <pc:spChg chg="add del mod">
          <ac:chgData name="MARÍA LOURDES LINARES BARRERA" userId="219ee373-b6ac-41fd-844b-0d2865f08a10" providerId="ADAL" clId="{CE90B48C-CD9A-41A6-8D83-93F4E053659E}" dt="2023-05-19T13:14:19.985" v="1892" actId="478"/>
          <ac:spMkLst>
            <pc:docMk/>
            <pc:sldMk cId="227455495" sldId="339"/>
            <ac:spMk id="3104" creationId="{F84137AB-9811-E121-E9CE-01ABE83CE654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06" creationId="{F7D3FA24-A9E4-22C8-9AF9-BDC6E4EA1E94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07" creationId="{AD313AE6-0544-37E0-61BF-7175E06716DC}"/>
          </ac:spMkLst>
        </pc:spChg>
        <pc:spChg chg="add del mod">
          <ac:chgData name="MARÍA LOURDES LINARES BARRERA" userId="219ee373-b6ac-41fd-844b-0d2865f08a10" providerId="ADAL" clId="{CE90B48C-CD9A-41A6-8D83-93F4E053659E}" dt="2023-05-19T12:58:45.730" v="1541" actId="478"/>
          <ac:spMkLst>
            <pc:docMk/>
            <pc:sldMk cId="227455495" sldId="339"/>
            <ac:spMk id="3108" creationId="{D2F325BD-C5CD-5291-39D3-B145CEBBF1CF}"/>
          </ac:spMkLst>
        </pc:spChg>
        <pc:spChg chg="add del mod">
          <ac:chgData name="MARÍA LOURDES LINARES BARRERA" userId="219ee373-b6ac-41fd-844b-0d2865f08a10" providerId="ADAL" clId="{CE90B48C-CD9A-41A6-8D83-93F4E053659E}" dt="2023-05-19T12:58:44.570" v="1540" actId="478"/>
          <ac:spMkLst>
            <pc:docMk/>
            <pc:sldMk cId="227455495" sldId="339"/>
            <ac:spMk id="3109" creationId="{C007AE10-CEDC-B8DD-5F31-9F1B2EF74DCA}"/>
          </ac:spMkLst>
        </pc:spChg>
        <pc:spChg chg="del mod topLvl">
          <ac:chgData name="MARÍA LOURDES LINARES BARRERA" userId="219ee373-b6ac-41fd-844b-0d2865f08a10" providerId="ADAL" clId="{CE90B48C-CD9A-41A6-8D83-93F4E053659E}" dt="2023-05-19T12:58:21.531" v="1519" actId="478"/>
          <ac:spMkLst>
            <pc:docMk/>
            <pc:sldMk cId="227455495" sldId="339"/>
            <ac:spMk id="3111" creationId="{E22B5DE7-0F81-B56F-6E49-4B82FF8BF900}"/>
          </ac:spMkLst>
        </pc:spChg>
        <pc:spChg chg="del mod topLvl">
          <ac:chgData name="MARÍA LOURDES LINARES BARRERA" userId="219ee373-b6ac-41fd-844b-0d2865f08a10" providerId="ADAL" clId="{CE90B48C-CD9A-41A6-8D83-93F4E053659E}" dt="2023-05-19T12:58:20.505" v="1518" actId="478"/>
          <ac:spMkLst>
            <pc:docMk/>
            <pc:sldMk cId="227455495" sldId="339"/>
            <ac:spMk id="3112" creationId="{EFB1F6EE-A44F-2794-B3EA-1276FA7920CE}"/>
          </ac:spMkLst>
        </pc:spChg>
        <pc:spChg chg="mod">
          <ac:chgData name="MARÍA LOURDES LINARES BARRERA" userId="219ee373-b6ac-41fd-844b-0d2865f08a10" providerId="ADAL" clId="{CE90B48C-CD9A-41A6-8D83-93F4E053659E}" dt="2023-05-19T12:58:30.540" v="1521"/>
          <ac:spMkLst>
            <pc:docMk/>
            <pc:sldMk cId="227455495" sldId="339"/>
            <ac:spMk id="3114" creationId="{4EB3F957-BD00-871B-A528-29040232CEE4}"/>
          </ac:spMkLst>
        </pc:spChg>
        <pc:spChg chg="mod">
          <ac:chgData name="MARÍA LOURDES LINARES BARRERA" userId="219ee373-b6ac-41fd-844b-0d2865f08a10" providerId="ADAL" clId="{CE90B48C-CD9A-41A6-8D83-93F4E053659E}" dt="2023-05-19T12:58:30.540" v="1521"/>
          <ac:spMkLst>
            <pc:docMk/>
            <pc:sldMk cId="227455495" sldId="339"/>
            <ac:spMk id="3115" creationId="{07F6325E-5683-41A1-ADE9-1DD221B76F24}"/>
          </ac:spMkLst>
        </pc:spChg>
        <pc:spChg chg="add del mod">
          <ac:chgData name="MARÍA LOURDES LINARES BARRERA" userId="219ee373-b6ac-41fd-844b-0d2865f08a10" providerId="ADAL" clId="{CE90B48C-CD9A-41A6-8D83-93F4E053659E}" dt="2023-05-19T13:01:12.336" v="1588" actId="478"/>
          <ac:spMkLst>
            <pc:docMk/>
            <pc:sldMk cId="227455495" sldId="339"/>
            <ac:spMk id="3116" creationId="{2F5CD3C8-9F38-B948-45F4-79F7AD1FB096}"/>
          </ac:spMkLst>
        </pc:spChg>
        <pc:spChg chg="add del mod">
          <ac:chgData name="MARÍA LOURDES LINARES BARRERA" userId="219ee373-b6ac-41fd-844b-0d2865f08a10" providerId="ADAL" clId="{CE90B48C-CD9A-41A6-8D83-93F4E053659E}" dt="2023-05-19T13:02:38.792" v="1686" actId="478"/>
          <ac:spMkLst>
            <pc:docMk/>
            <pc:sldMk cId="227455495" sldId="339"/>
            <ac:spMk id="3119" creationId="{59E783AD-5262-23DD-0632-4897BB736ABF}"/>
          </ac:spMkLst>
        </pc:spChg>
        <pc:spChg chg="add del mod">
          <ac:chgData name="MARÍA LOURDES LINARES BARRERA" userId="219ee373-b6ac-41fd-844b-0d2865f08a10" providerId="ADAL" clId="{CE90B48C-CD9A-41A6-8D83-93F4E053659E}" dt="2023-05-19T13:01:25.530" v="1594" actId="478"/>
          <ac:spMkLst>
            <pc:docMk/>
            <pc:sldMk cId="227455495" sldId="339"/>
            <ac:spMk id="3120" creationId="{EF6DEE8E-623A-0CD6-9007-C6FC799B49DE}"/>
          </ac:spMkLst>
        </pc:spChg>
        <pc:spChg chg="mod topLvl">
          <ac:chgData name="MARÍA LOURDES LINARES BARRERA" userId="219ee373-b6ac-41fd-844b-0d2865f08a10" providerId="ADAL" clId="{CE90B48C-CD9A-41A6-8D83-93F4E053659E}" dt="2023-05-19T13:54:12.793" v="2698" actId="255"/>
          <ac:spMkLst>
            <pc:docMk/>
            <pc:sldMk cId="227455495" sldId="339"/>
            <ac:spMk id="3122" creationId="{44D023D6-E3B2-A4D0-4598-71184D525968}"/>
          </ac:spMkLst>
        </pc:spChg>
        <pc:spChg chg="del mod topLvl">
          <ac:chgData name="MARÍA LOURDES LINARES BARRERA" userId="219ee373-b6ac-41fd-844b-0d2865f08a10" providerId="ADAL" clId="{CE90B48C-CD9A-41A6-8D83-93F4E053659E}" dt="2023-05-19T13:01:52.078" v="1659" actId="478"/>
          <ac:spMkLst>
            <pc:docMk/>
            <pc:sldMk cId="227455495" sldId="339"/>
            <ac:spMk id="3123" creationId="{0697C65D-17C2-8521-0255-C8488149C9A8}"/>
          </ac:spMkLst>
        </pc:spChg>
        <pc:spChg chg="mod">
          <ac:chgData name="MARÍA LOURDES LINARES BARRERA" userId="219ee373-b6ac-41fd-844b-0d2865f08a10" providerId="ADAL" clId="{CE90B48C-CD9A-41A6-8D83-93F4E053659E}" dt="2023-05-19T13:02:23.651" v="1667"/>
          <ac:spMkLst>
            <pc:docMk/>
            <pc:sldMk cId="227455495" sldId="339"/>
            <ac:spMk id="3125" creationId="{4809980B-636A-CED7-F376-8E36A769188E}"/>
          </ac:spMkLst>
        </pc:spChg>
        <pc:spChg chg="mod">
          <ac:chgData name="MARÍA LOURDES LINARES BARRERA" userId="219ee373-b6ac-41fd-844b-0d2865f08a10" providerId="ADAL" clId="{CE90B48C-CD9A-41A6-8D83-93F4E053659E}" dt="2023-05-19T13:02:23.651" v="1667"/>
          <ac:spMkLst>
            <pc:docMk/>
            <pc:sldMk cId="227455495" sldId="339"/>
            <ac:spMk id="3126" creationId="{07F4DF82-A5AA-1DC8-3788-B5652452A550}"/>
          </ac:spMkLst>
        </pc:spChg>
        <pc:spChg chg="mod">
          <ac:chgData name="MARÍA LOURDES LINARES BARRERA" userId="219ee373-b6ac-41fd-844b-0d2865f08a10" providerId="ADAL" clId="{CE90B48C-CD9A-41A6-8D83-93F4E053659E}" dt="2023-05-19T13:02:26.430" v="1669"/>
          <ac:spMkLst>
            <pc:docMk/>
            <pc:sldMk cId="227455495" sldId="339"/>
            <ac:spMk id="3128" creationId="{A88A2238-EBFE-A781-F5D4-A63CB750BE7B}"/>
          </ac:spMkLst>
        </pc:spChg>
        <pc:spChg chg="mod">
          <ac:chgData name="MARÍA LOURDES LINARES BARRERA" userId="219ee373-b6ac-41fd-844b-0d2865f08a10" providerId="ADAL" clId="{CE90B48C-CD9A-41A6-8D83-93F4E053659E}" dt="2023-05-19T13:02:26.430" v="1669"/>
          <ac:spMkLst>
            <pc:docMk/>
            <pc:sldMk cId="227455495" sldId="339"/>
            <ac:spMk id="3129" creationId="{648543E5-E0EF-F177-E103-472C59D1B9F1}"/>
          </ac:spMkLst>
        </pc:spChg>
        <pc:spChg chg="add mod">
          <ac:chgData name="MARÍA LOURDES LINARES BARRERA" userId="219ee373-b6ac-41fd-844b-0d2865f08a10" providerId="ADAL" clId="{CE90B48C-CD9A-41A6-8D83-93F4E053659E}" dt="2023-05-19T13:54:16.517" v="2699" actId="255"/>
          <ac:spMkLst>
            <pc:docMk/>
            <pc:sldMk cId="227455495" sldId="339"/>
            <ac:spMk id="3130" creationId="{28FB282E-EB26-5B03-ADAF-35A4614F6C62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31" creationId="{F0A0B9B8-0B53-977D-776A-A937CC916562}"/>
          </ac:spMkLst>
        </pc:spChg>
        <pc:spChg chg="add del mod">
          <ac:chgData name="MARÍA LOURDES LINARES BARRERA" userId="219ee373-b6ac-41fd-844b-0d2865f08a10" providerId="ADAL" clId="{CE90B48C-CD9A-41A6-8D83-93F4E053659E}" dt="2023-05-19T13:14:51.457" v="1902" actId="478"/>
          <ac:spMkLst>
            <pc:docMk/>
            <pc:sldMk cId="227455495" sldId="339"/>
            <ac:spMk id="3132" creationId="{7B6A14C4-B8AE-4C27-AB99-B33F07270D41}"/>
          </ac:spMkLst>
        </pc:spChg>
        <pc:spChg chg="add del mod">
          <ac:chgData name="MARÍA LOURDES LINARES BARRERA" userId="219ee373-b6ac-41fd-844b-0d2865f08a10" providerId="ADAL" clId="{CE90B48C-CD9A-41A6-8D83-93F4E053659E}" dt="2023-05-19T13:15:17.702" v="1912" actId="478"/>
          <ac:spMkLst>
            <pc:docMk/>
            <pc:sldMk cId="227455495" sldId="339"/>
            <ac:spMk id="3133" creationId="{4CA1CB51-54A5-15E6-D725-C957A1CD3C2D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35" creationId="{8E4792C6-A7FB-7460-7DBA-905FDF98B035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36" creationId="{25587421-631B-FCF6-76DD-4E461256776E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38" creationId="{4EFD655E-E3D8-F9C9-A1C4-0CAD172FE3F9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39" creationId="{D0E6EEFF-6729-D352-BB92-0F0F818391C0}"/>
          </ac:spMkLst>
        </pc:spChg>
        <pc:spChg chg="add del mod">
          <ac:chgData name="MARÍA LOURDES LINARES BARRERA" userId="219ee373-b6ac-41fd-844b-0d2865f08a10" providerId="ADAL" clId="{CE90B48C-CD9A-41A6-8D83-93F4E053659E}" dt="2023-05-19T13:14:49.888" v="1901" actId="478"/>
          <ac:spMkLst>
            <pc:docMk/>
            <pc:sldMk cId="227455495" sldId="339"/>
            <ac:spMk id="3140" creationId="{821E279F-23F0-54DF-9D26-8CA23A4FE3B0}"/>
          </ac:spMkLst>
        </pc:spChg>
        <pc:spChg chg="add del mod">
          <ac:chgData name="MARÍA LOURDES LINARES BARRERA" userId="219ee373-b6ac-41fd-844b-0d2865f08a10" providerId="ADAL" clId="{CE90B48C-CD9A-41A6-8D83-93F4E053659E}" dt="2023-05-19T13:16:25.238" v="1939" actId="478"/>
          <ac:spMkLst>
            <pc:docMk/>
            <pc:sldMk cId="227455495" sldId="339"/>
            <ac:spMk id="3141" creationId="{E6AE6BA8-819C-7BE7-5F6F-CB54E85B0D6D}"/>
          </ac:spMkLst>
        </pc:spChg>
        <pc:spChg chg="add del mod">
          <ac:chgData name="MARÍA LOURDES LINARES BARRERA" userId="219ee373-b6ac-41fd-844b-0d2865f08a10" providerId="ADAL" clId="{CE90B48C-CD9A-41A6-8D83-93F4E053659E}" dt="2023-05-19T13:09:32.813" v="1853" actId="478"/>
          <ac:spMkLst>
            <pc:docMk/>
            <pc:sldMk cId="227455495" sldId="339"/>
            <ac:spMk id="3142" creationId="{FF495AE6-DB0B-4FC0-B954-6F42A6F0AB62}"/>
          </ac:spMkLst>
        </pc:spChg>
        <pc:spChg chg="add del mod">
          <ac:chgData name="MARÍA LOURDES LINARES BARRERA" userId="219ee373-b6ac-41fd-844b-0d2865f08a10" providerId="ADAL" clId="{CE90B48C-CD9A-41A6-8D83-93F4E053659E}" dt="2023-05-19T13:15:16.492" v="1911" actId="478"/>
          <ac:spMkLst>
            <pc:docMk/>
            <pc:sldMk cId="227455495" sldId="339"/>
            <ac:spMk id="3143" creationId="{FDBE8C90-0944-8EBB-FD0C-4E4F064948E1}"/>
          </ac:spMkLst>
        </pc:spChg>
        <pc:spChg chg="add del mod">
          <ac:chgData name="MARÍA LOURDES LINARES BARRERA" userId="219ee373-b6ac-41fd-844b-0d2865f08a10" providerId="ADAL" clId="{CE90B48C-CD9A-41A6-8D83-93F4E053659E}" dt="2023-05-19T13:16:26.514" v="1940" actId="478"/>
          <ac:spMkLst>
            <pc:docMk/>
            <pc:sldMk cId="227455495" sldId="339"/>
            <ac:spMk id="3144" creationId="{0DDE3518-C21A-2266-B027-F3A1FB03A008}"/>
          </ac:spMkLst>
        </pc:spChg>
        <pc:spChg chg="add del mod">
          <ac:chgData name="MARÍA LOURDES LINARES BARRERA" userId="219ee373-b6ac-41fd-844b-0d2865f08a10" providerId="ADAL" clId="{CE90B48C-CD9A-41A6-8D83-93F4E053659E}" dt="2023-05-19T13:15:44.672" v="1922" actId="478"/>
          <ac:spMkLst>
            <pc:docMk/>
            <pc:sldMk cId="227455495" sldId="339"/>
            <ac:spMk id="3145" creationId="{76FF40E4-188B-6919-58AE-E04B527C3540}"/>
          </ac:spMkLst>
        </pc:spChg>
        <pc:spChg chg="add del mod">
          <ac:chgData name="MARÍA LOURDES LINARES BARRERA" userId="219ee373-b6ac-41fd-844b-0d2865f08a10" providerId="ADAL" clId="{CE90B48C-CD9A-41A6-8D83-93F4E053659E}" dt="2023-05-19T13:16:16.093" v="1935" actId="478"/>
          <ac:spMkLst>
            <pc:docMk/>
            <pc:sldMk cId="227455495" sldId="339"/>
            <ac:spMk id="3146" creationId="{2F86163C-53E5-B6BC-5189-12BA501CEB21}"/>
          </ac:spMkLst>
        </pc:spChg>
        <pc:spChg chg="mod">
          <ac:chgData name="MARÍA LOURDES LINARES BARRERA" userId="219ee373-b6ac-41fd-844b-0d2865f08a10" providerId="ADAL" clId="{CE90B48C-CD9A-41A6-8D83-93F4E053659E}" dt="2023-05-19T13:12:12.834" v="1871"/>
          <ac:spMkLst>
            <pc:docMk/>
            <pc:sldMk cId="227455495" sldId="339"/>
            <ac:spMk id="3148" creationId="{703C551A-63D5-4976-5D41-4868E49B3582}"/>
          </ac:spMkLst>
        </pc:spChg>
        <pc:spChg chg="mod">
          <ac:chgData name="MARÍA LOURDES LINARES BARRERA" userId="219ee373-b6ac-41fd-844b-0d2865f08a10" providerId="ADAL" clId="{CE90B48C-CD9A-41A6-8D83-93F4E053659E}" dt="2023-05-19T13:12:12.834" v="1871"/>
          <ac:spMkLst>
            <pc:docMk/>
            <pc:sldMk cId="227455495" sldId="339"/>
            <ac:spMk id="3149" creationId="{0816AA81-0D58-5545-C932-ABB9610DD930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51" creationId="{97D4EE71-E642-0DB0-A81F-89D598F035D5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52" creationId="{C47D19B3-EAE3-76BF-3F0A-587464FBD2F0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53" creationId="{F350A5D8-C0BA-9C68-B689-2F8A49D3459F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54" creationId="{ADF23547-ECEA-2627-5419-5D4D033D11C9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55" creationId="{7854CCA0-17A0-43E3-24F4-992530BB4347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56" creationId="{9DB31033-2920-605B-514B-77098A297533}"/>
          </ac:spMkLst>
        </pc:spChg>
        <pc:spChg chg="add del mod">
          <ac:chgData name="MARÍA LOURDES LINARES BARRERA" userId="219ee373-b6ac-41fd-844b-0d2865f08a10" providerId="ADAL" clId="{CE90B48C-CD9A-41A6-8D83-93F4E053659E}" dt="2023-05-19T13:16:08.573" v="1931" actId="478"/>
          <ac:spMkLst>
            <pc:docMk/>
            <pc:sldMk cId="227455495" sldId="339"/>
            <ac:spMk id="3157" creationId="{15DFFB64-3FEA-7ACD-AF82-19EDA62E3BC8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58" creationId="{DF2AF180-389E-A0E6-77B7-BC32937123BE}"/>
          </ac:spMkLst>
        </pc:spChg>
        <pc:spChg chg="add del mod">
          <ac:chgData name="MARÍA LOURDES LINARES BARRERA" userId="219ee373-b6ac-41fd-844b-0d2865f08a10" providerId="ADAL" clId="{CE90B48C-CD9A-41A6-8D83-93F4E053659E}" dt="2023-05-19T13:42:12.014" v="2449" actId="478"/>
          <ac:spMkLst>
            <pc:docMk/>
            <pc:sldMk cId="227455495" sldId="339"/>
            <ac:spMk id="3159" creationId="{134A423E-94D6-EFE2-B5F1-04A3D6264688}"/>
          </ac:spMkLst>
        </pc:spChg>
        <pc:spChg chg="add del mod">
          <ac:chgData name="MARÍA LOURDES LINARES BARRERA" userId="219ee373-b6ac-41fd-844b-0d2865f08a10" providerId="ADAL" clId="{CE90B48C-CD9A-41A6-8D83-93F4E053659E}" dt="2023-05-19T13:17:55.881" v="1965" actId="478"/>
          <ac:spMkLst>
            <pc:docMk/>
            <pc:sldMk cId="227455495" sldId="339"/>
            <ac:spMk id="3160" creationId="{90A85F6F-7173-C302-1462-FAF28EF9FA44}"/>
          </ac:spMkLst>
        </pc:spChg>
        <pc:spChg chg="add del mod">
          <ac:chgData name="MARÍA LOURDES LINARES BARRERA" userId="219ee373-b6ac-41fd-844b-0d2865f08a10" providerId="ADAL" clId="{CE90B48C-CD9A-41A6-8D83-93F4E053659E}" dt="2023-05-19T13:18:19.720" v="1974" actId="478"/>
          <ac:spMkLst>
            <pc:docMk/>
            <pc:sldMk cId="227455495" sldId="339"/>
            <ac:spMk id="3161" creationId="{9214DB6D-8FF7-25E0-5227-1EB08C748FC9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62" creationId="{2D610ADC-84AF-C016-C3C4-26B6FFD216C0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63" creationId="{34C7BD9D-15CB-01F9-A69C-2E6EFB09C69B}"/>
          </ac:spMkLst>
        </pc:spChg>
        <pc:spChg chg="del mod topLvl">
          <ac:chgData name="MARÍA LOURDES LINARES BARRERA" userId="219ee373-b6ac-41fd-844b-0d2865f08a10" providerId="ADAL" clId="{CE90B48C-CD9A-41A6-8D83-93F4E053659E}" dt="2023-05-19T13:20:27.740" v="2007" actId="478"/>
          <ac:spMkLst>
            <pc:docMk/>
            <pc:sldMk cId="227455495" sldId="339"/>
            <ac:spMk id="3165" creationId="{19B13FC1-630D-E062-AFBE-8E3EC19E1D38}"/>
          </ac:spMkLst>
        </pc:spChg>
        <pc:spChg chg="del mod topLvl">
          <ac:chgData name="MARÍA LOURDES LINARES BARRERA" userId="219ee373-b6ac-41fd-844b-0d2865f08a10" providerId="ADAL" clId="{CE90B48C-CD9A-41A6-8D83-93F4E053659E}" dt="2023-05-19T13:20:25.561" v="2006" actId="478"/>
          <ac:spMkLst>
            <pc:docMk/>
            <pc:sldMk cId="227455495" sldId="339"/>
            <ac:spMk id="3166" creationId="{5FCA2669-705A-D642-5E71-5BE74CE2907F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68" creationId="{C52267AF-766A-E9E6-D6A7-B47FBE90A7F6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69" creationId="{0EA218CC-9F00-C4E4-3D0A-298D8F9C6A55}"/>
          </ac:spMkLst>
        </pc:spChg>
        <pc:spChg chg="add del mod">
          <ac:chgData name="MARÍA LOURDES LINARES BARRERA" userId="219ee373-b6ac-41fd-844b-0d2865f08a10" providerId="ADAL" clId="{CE90B48C-CD9A-41A6-8D83-93F4E053659E}" dt="2023-05-19T13:20:55.438" v="2016" actId="478"/>
          <ac:spMkLst>
            <pc:docMk/>
            <pc:sldMk cId="227455495" sldId="339"/>
            <ac:spMk id="3170" creationId="{2F424476-287E-FD42-F6DE-BC959CC3A690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71" creationId="{E8AB33C6-47FD-3723-7EF0-986419226BC1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73" creationId="{94DB763B-C6E2-0CF4-811C-16C43CE0B835}"/>
          </ac:spMkLst>
        </pc:spChg>
        <pc:spChg chg="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74" creationId="{C5FBEEFA-831E-DAC7-BDF6-A4EB264F10B5}"/>
          </ac:spMkLst>
        </pc:spChg>
        <pc:spChg chg="add del mod">
          <ac:chgData name="MARÍA LOURDES LINARES BARRERA" userId="219ee373-b6ac-41fd-844b-0d2865f08a10" providerId="ADAL" clId="{CE90B48C-CD9A-41A6-8D83-93F4E053659E}" dt="2023-05-19T13:21:37.262" v="2042" actId="478"/>
          <ac:spMkLst>
            <pc:docMk/>
            <pc:sldMk cId="227455495" sldId="339"/>
            <ac:spMk id="3175" creationId="{767F60D5-5A3C-E711-D821-067A6C262BE8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76" creationId="{68EE4AA7-3B8D-6EA2-0DC1-A73380DCCD70}"/>
          </ac:spMkLst>
        </pc:spChg>
        <pc:spChg chg="add mod">
          <ac:chgData name="MARÍA LOURDES LINARES BARRERA" userId="219ee373-b6ac-41fd-844b-0d2865f08a10" providerId="ADAL" clId="{CE90B48C-CD9A-41A6-8D83-93F4E053659E}" dt="2023-05-19T13:26:00.861" v="2137" actId="1076"/>
          <ac:spMkLst>
            <pc:docMk/>
            <pc:sldMk cId="227455495" sldId="339"/>
            <ac:spMk id="3177" creationId="{D058F444-7897-8622-FBD6-B375EE4182F5}"/>
          </ac:spMkLst>
        </pc:spChg>
        <pc:spChg chg="add mod">
          <ac:chgData name="MARÍA LOURDES LINARES BARRERA" userId="219ee373-b6ac-41fd-844b-0d2865f08a10" providerId="ADAL" clId="{CE90B48C-CD9A-41A6-8D83-93F4E053659E}" dt="2023-05-19T13:42:03.422" v="2445" actId="1076"/>
          <ac:spMkLst>
            <pc:docMk/>
            <pc:sldMk cId="227455495" sldId="339"/>
            <ac:spMk id="3178" creationId="{12E81113-34DC-3559-E3E1-78833D4AC67A}"/>
          </ac:spMkLst>
        </pc:spChg>
        <pc:spChg chg="add mod">
          <ac:chgData name="MARÍA LOURDES LINARES BARRERA" userId="219ee373-b6ac-41fd-844b-0d2865f08a10" providerId="ADAL" clId="{CE90B48C-CD9A-41A6-8D83-93F4E053659E}" dt="2023-05-19T13:54:01.144" v="2696" actId="255"/>
          <ac:spMkLst>
            <pc:docMk/>
            <pc:sldMk cId="227455495" sldId="339"/>
            <ac:spMk id="3184" creationId="{2335CF2E-BCE2-7430-5896-F34217C83303}"/>
          </ac:spMkLst>
        </pc:spChg>
        <pc:spChg chg="add mod">
          <ac:chgData name="MARÍA LOURDES LINARES BARRERA" userId="219ee373-b6ac-41fd-844b-0d2865f08a10" providerId="ADAL" clId="{CE90B48C-CD9A-41A6-8D83-93F4E053659E}" dt="2023-05-19T13:53:29.624" v="2674" actId="14100"/>
          <ac:spMkLst>
            <pc:docMk/>
            <pc:sldMk cId="227455495" sldId="339"/>
            <ac:spMk id="3185" creationId="{CE833A92-2242-E92F-08E1-62A9088B9B8D}"/>
          </ac:spMkLst>
        </pc:s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9" creationId="{E8831450-0131-147F-402F-8D76E74B3F5D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15" creationId="{0908A5B2-9255-EAED-0630-47BB3B7AFC1F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21" creationId="{BE29BBF1-D26E-1F5F-1BD8-008F626A0C90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24" creationId="{FF629A1F-AE74-3108-AAC3-B18138495BE2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28" creationId="{C4790E96-2537-834F-87AF-2F1E87DFA001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31" creationId="{62089366-5E02-7A67-E2BE-985C625457DC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34" creationId="{87083B68-1D16-198C-C202-73E794C0D794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37" creationId="{F8D37C69-A267-B86E-23C0-54E8B80558A9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40" creationId="{8AD64132-C8DD-9F3E-06CA-343FA77F79E1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43" creationId="{6C0D3A25-2892-B31D-26A7-65C26A7CB198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52" creationId="{A046C105-C43E-F95F-45C9-92E92E3DBE48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61" creationId="{96F82069-124C-890A-369B-3826261CF9C6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1024" creationId="{B1890300-DE52-0EA0-95C5-D1C2FA3EB620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3:53.040" v="1188"/>
          <ac:grpSpMkLst>
            <pc:docMk/>
            <pc:sldMk cId="227455495" sldId="339"/>
            <ac:grpSpMk id="1027" creationId="{D0CEBD72-639D-DC3B-EFF9-BBCF702F1DAA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32" creationId="{3EA1CC0C-EDC8-828B-0C75-F77BB773782F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37" creationId="{75E71969-CD13-98EA-67CF-8A668A23A2DF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40" creationId="{4BC0988D-ECC8-7CE8-4935-4C7AA553E598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43" creationId="{B803EC67-5179-13B2-521C-8E7E3A7D9341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48" creationId="{85DA5901-710F-F57C-D57D-60AE48FCE3F1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52" creationId="{B91A7F6C-8847-07D2-6106-0872263CF889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55" creationId="{7FC6C18B-5832-5709-3E66-7A1601F642F7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58" creationId="{21BC2C25-1C2B-57E6-F897-4B046B3701B1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61" creationId="{E8EE0CBB-1A73-DE4B-69A1-A643CA80603A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64" creationId="{0CF92D2F-52F3-028D-C9B2-52D9632FCC60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73" creationId="{6253D3D4-591A-4190-F455-227D69082273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82" creationId="{306C797F-DA81-FE04-280F-1CA77CD26581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1085" creationId="{D609C538-7837-0C1B-6316-A578025375E9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0.069" v="1192"/>
          <ac:grpSpMkLst>
            <pc:docMk/>
            <pc:sldMk cId="227455495" sldId="339"/>
            <ac:grpSpMk id="3008" creationId="{84268328-6319-554B-101E-164DB67F460C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11" creationId="{1E720961-636F-8191-B69E-B30471ED5C8D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14" creationId="{CC41DAAB-70E6-D45A-B768-730E74B26933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17" creationId="{973C48CC-13BB-CB1D-E30A-7A8CC3967B53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20" creationId="{5EF8CE26-69D3-2A26-749B-A8CA404B3246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23" creationId="{28BBBA7C-4222-1599-9D68-F56E8F6ED406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26" creationId="{31FF7FE9-B716-38B8-9156-B6157CAFF032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29" creationId="{7AB36E5B-EDFC-021A-7F0D-1A14D7926E21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32" creationId="{F67BAC4E-9398-B4D3-9E4F-284153CFA50F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35" creationId="{82B29895-D5E5-B307-4162-A0E92EF859F3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38" creationId="{0615DB0F-7EED-DD52-9D1F-CE2FA4AEFD30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47" creationId="{ACDAE959-F396-89C9-598D-98FC8EC864B3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60" creationId="{26EC2992-8104-1D3C-FE15-0CEC5A03C5F3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63" creationId="{366A1F20-405D-DB50-0AB5-7D82B464F395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4:03.123" v="1194"/>
          <ac:grpSpMkLst>
            <pc:docMk/>
            <pc:sldMk cId="227455495" sldId="339"/>
            <ac:grpSpMk id="3066" creationId="{DE0723D0-1B16-17A2-5523-188DF0A94FCC}"/>
          </ac:grpSpMkLst>
        </pc:grpChg>
        <pc:grpChg chg="add mod">
          <ac:chgData name="MARÍA LOURDES LINARES BARRERA" userId="219ee373-b6ac-41fd-844b-0d2865f08a10" providerId="ADAL" clId="{CE90B48C-CD9A-41A6-8D83-93F4E053659E}" dt="2023-05-19T13:26:00.861" v="2137" actId="1076"/>
          <ac:grpSpMkLst>
            <pc:docMk/>
            <pc:sldMk cId="227455495" sldId="339"/>
            <ac:grpSpMk id="3069" creationId="{6FBA58D3-29DE-050E-E606-489A43B8FF0C}"/>
          </ac:grpSpMkLst>
        </pc:grpChg>
        <pc:grpChg chg="add del mod">
          <ac:chgData name="MARÍA LOURDES LINARES BARRERA" userId="219ee373-b6ac-41fd-844b-0d2865f08a10" providerId="ADAL" clId="{CE90B48C-CD9A-41A6-8D83-93F4E053659E}" dt="2023-05-19T12:45:15.874" v="1220" actId="478"/>
          <ac:grpSpMkLst>
            <pc:docMk/>
            <pc:sldMk cId="227455495" sldId="339"/>
            <ac:grpSpMk id="3072" creationId="{2D17AAE1-D162-FD3B-A3D2-971E42F618AC}"/>
          </ac:grpSpMkLst>
        </pc:grpChg>
        <pc:grpChg chg="add mod">
          <ac:chgData name="MARÍA LOURDES LINARES BARRERA" userId="219ee373-b6ac-41fd-844b-0d2865f08a10" providerId="ADAL" clId="{CE90B48C-CD9A-41A6-8D83-93F4E053659E}" dt="2023-05-19T13:26:00.861" v="2137" actId="1076"/>
          <ac:grpSpMkLst>
            <pc:docMk/>
            <pc:sldMk cId="227455495" sldId="339"/>
            <ac:grpSpMk id="3080" creationId="{36698DAC-80FF-43EE-CB76-05F085177F32}"/>
          </ac:grpSpMkLst>
        </pc:grpChg>
        <pc:grpChg chg="add mod">
          <ac:chgData name="MARÍA LOURDES LINARES BARRERA" userId="219ee373-b6ac-41fd-844b-0d2865f08a10" providerId="ADAL" clId="{CE90B48C-CD9A-41A6-8D83-93F4E053659E}" dt="2023-05-19T13:26:00.861" v="2137" actId="1076"/>
          <ac:grpSpMkLst>
            <pc:docMk/>
            <pc:sldMk cId="227455495" sldId="339"/>
            <ac:grpSpMk id="3083" creationId="{EB5EB628-8FE8-8FC0-33EA-7D0F34765029}"/>
          </ac:grpSpMkLst>
        </pc:grpChg>
        <pc:grpChg chg="add del mod">
          <ac:chgData name="MARÍA LOURDES LINARES BARRERA" userId="219ee373-b6ac-41fd-844b-0d2865f08a10" providerId="ADAL" clId="{CE90B48C-CD9A-41A6-8D83-93F4E053659E}" dt="2023-05-19T13:26:00.861" v="2137" actId="1076"/>
          <ac:grpSpMkLst>
            <pc:docMk/>
            <pc:sldMk cId="227455495" sldId="339"/>
            <ac:grpSpMk id="3087" creationId="{6ACE2D0D-5706-760B-33FB-F1EE617D3B34}"/>
          </ac:grpSpMkLst>
        </pc:grpChg>
        <pc:grpChg chg="add del mod">
          <ac:chgData name="MARÍA LOURDES LINARES BARRERA" userId="219ee373-b6ac-41fd-844b-0d2865f08a10" providerId="ADAL" clId="{CE90B48C-CD9A-41A6-8D83-93F4E053659E}" dt="2023-05-19T12:55:20.348" v="1413" actId="478"/>
          <ac:grpSpMkLst>
            <pc:docMk/>
            <pc:sldMk cId="227455495" sldId="339"/>
            <ac:grpSpMk id="3090" creationId="{ECCF9BF4-4D2D-0EBB-CD74-FB70AFC8FF16}"/>
          </ac:grpSpMkLst>
        </pc:grpChg>
        <pc:grpChg chg="add del mod">
          <ac:chgData name="MARÍA LOURDES LINARES BARRERA" userId="219ee373-b6ac-41fd-844b-0d2865f08a10" providerId="ADAL" clId="{CE90B48C-CD9A-41A6-8D83-93F4E053659E}" dt="2023-05-19T12:52:52.101" v="1369" actId="478"/>
          <ac:grpSpMkLst>
            <pc:docMk/>
            <pc:sldMk cId="227455495" sldId="339"/>
            <ac:grpSpMk id="3094" creationId="{08F20CBC-C0BF-3C84-B460-4CB85B92CF51}"/>
          </ac:grpSpMkLst>
        </pc:grpChg>
        <pc:grpChg chg="add mod">
          <ac:chgData name="MARÍA LOURDES LINARES BARRERA" userId="219ee373-b6ac-41fd-844b-0d2865f08a10" providerId="ADAL" clId="{CE90B48C-CD9A-41A6-8D83-93F4E053659E}" dt="2023-05-19T13:26:00.861" v="2137" actId="1076"/>
          <ac:grpSpMkLst>
            <pc:docMk/>
            <pc:sldMk cId="227455495" sldId="339"/>
            <ac:grpSpMk id="3098" creationId="{479B318E-8FDE-CB9C-E2FF-57E7F5DFF162}"/>
          </ac:grpSpMkLst>
        </pc:grpChg>
        <pc:grpChg chg="add mod">
          <ac:chgData name="MARÍA LOURDES LINARES BARRERA" userId="219ee373-b6ac-41fd-844b-0d2865f08a10" providerId="ADAL" clId="{CE90B48C-CD9A-41A6-8D83-93F4E053659E}" dt="2023-05-19T13:26:00.861" v="2137" actId="1076"/>
          <ac:grpSpMkLst>
            <pc:docMk/>
            <pc:sldMk cId="227455495" sldId="339"/>
            <ac:grpSpMk id="3105" creationId="{507971A4-570B-8157-A40A-A2D867DB64F8}"/>
          </ac:grpSpMkLst>
        </pc:grpChg>
        <pc:grpChg chg="add del mod">
          <ac:chgData name="MARÍA LOURDES LINARES BARRERA" userId="219ee373-b6ac-41fd-844b-0d2865f08a10" providerId="ADAL" clId="{CE90B48C-CD9A-41A6-8D83-93F4E053659E}" dt="2023-05-19T12:58:20.505" v="1518" actId="478"/>
          <ac:grpSpMkLst>
            <pc:docMk/>
            <pc:sldMk cId="227455495" sldId="339"/>
            <ac:grpSpMk id="3110" creationId="{4B5401B1-6FC4-2A8F-B526-F2A842322E56}"/>
          </ac:grpSpMkLst>
        </pc:grpChg>
        <pc:grpChg chg="add del mod">
          <ac:chgData name="MARÍA LOURDES LINARES BARRERA" userId="219ee373-b6ac-41fd-844b-0d2865f08a10" providerId="ADAL" clId="{CE90B48C-CD9A-41A6-8D83-93F4E053659E}" dt="2023-05-19T12:58:43.366" v="1539" actId="478"/>
          <ac:grpSpMkLst>
            <pc:docMk/>
            <pc:sldMk cId="227455495" sldId="339"/>
            <ac:grpSpMk id="3113" creationId="{E119735B-FD05-2AEB-A1D6-A4B8E583C24F}"/>
          </ac:grpSpMkLst>
        </pc:grpChg>
        <pc:grpChg chg="add del mod">
          <ac:chgData name="MARÍA LOURDES LINARES BARRERA" userId="219ee373-b6ac-41fd-844b-0d2865f08a10" providerId="ADAL" clId="{CE90B48C-CD9A-41A6-8D83-93F4E053659E}" dt="2023-05-19T13:01:52.078" v="1659" actId="478"/>
          <ac:grpSpMkLst>
            <pc:docMk/>
            <pc:sldMk cId="227455495" sldId="339"/>
            <ac:grpSpMk id="3121" creationId="{54CEF4F8-5D7E-E86A-F9AC-898DBE71D893}"/>
          </ac:grpSpMkLst>
        </pc:grpChg>
        <pc:grpChg chg="add del mod">
          <ac:chgData name="MARÍA LOURDES LINARES BARRERA" userId="219ee373-b6ac-41fd-844b-0d2865f08a10" providerId="ADAL" clId="{CE90B48C-CD9A-41A6-8D83-93F4E053659E}" dt="2023-05-19T13:02:24.964" v="1668"/>
          <ac:grpSpMkLst>
            <pc:docMk/>
            <pc:sldMk cId="227455495" sldId="339"/>
            <ac:grpSpMk id="3124" creationId="{70C7EDD0-063A-C774-6BA8-8909011B3AE9}"/>
          </ac:grpSpMkLst>
        </pc:grpChg>
        <pc:grpChg chg="add del mod">
          <ac:chgData name="MARÍA LOURDES LINARES BARRERA" userId="219ee373-b6ac-41fd-844b-0d2865f08a10" providerId="ADAL" clId="{CE90B48C-CD9A-41A6-8D83-93F4E053659E}" dt="2023-05-19T13:02:27.413" v="1670"/>
          <ac:grpSpMkLst>
            <pc:docMk/>
            <pc:sldMk cId="227455495" sldId="339"/>
            <ac:grpSpMk id="3127" creationId="{C57171FF-BD0E-D37C-E757-12090E2AA8FF}"/>
          </ac:grpSpMkLst>
        </pc:grpChg>
        <pc:grpChg chg="add mod">
          <ac:chgData name="MARÍA LOURDES LINARES BARRERA" userId="219ee373-b6ac-41fd-844b-0d2865f08a10" providerId="ADAL" clId="{CE90B48C-CD9A-41A6-8D83-93F4E053659E}" dt="2023-05-19T13:26:00.861" v="2137" actId="1076"/>
          <ac:grpSpMkLst>
            <pc:docMk/>
            <pc:sldMk cId="227455495" sldId="339"/>
            <ac:grpSpMk id="3134" creationId="{B620F33C-D4DD-DD71-39C8-5A6456E8E5BE}"/>
          </ac:grpSpMkLst>
        </pc:grpChg>
        <pc:grpChg chg="add mod">
          <ac:chgData name="MARÍA LOURDES LINARES BARRERA" userId="219ee373-b6ac-41fd-844b-0d2865f08a10" providerId="ADAL" clId="{CE90B48C-CD9A-41A6-8D83-93F4E053659E}" dt="2023-05-19T13:26:00.861" v="2137" actId="1076"/>
          <ac:grpSpMkLst>
            <pc:docMk/>
            <pc:sldMk cId="227455495" sldId="339"/>
            <ac:grpSpMk id="3137" creationId="{4552EE68-35A6-92A8-165E-9D1D527B50A2}"/>
          </ac:grpSpMkLst>
        </pc:grpChg>
        <pc:grpChg chg="add del mod">
          <ac:chgData name="MARÍA LOURDES LINARES BARRERA" userId="219ee373-b6ac-41fd-844b-0d2865f08a10" providerId="ADAL" clId="{CE90B48C-CD9A-41A6-8D83-93F4E053659E}" dt="2023-05-19T13:12:15.641" v="1873" actId="478"/>
          <ac:grpSpMkLst>
            <pc:docMk/>
            <pc:sldMk cId="227455495" sldId="339"/>
            <ac:grpSpMk id="3147" creationId="{CFD66755-F81C-07C1-053F-1C12260BA65E}"/>
          </ac:grpSpMkLst>
        </pc:grpChg>
        <pc:grpChg chg="add del mod">
          <ac:chgData name="MARÍA LOURDES LINARES BARRERA" userId="219ee373-b6ac-41fd-844b-0d2865f08a10" providerId="ADAL" clId="{CE90B48C-CD9A-41A6-8D83-93F4E053659E}" dt="2023-05-19T13:20:25.561" v="2006" actId="478"/>
          <ac:grpSpMkLst>
            <pc:docMk/>
            <pc:sldMk cId="227455495" sldId="339"/>
            <ac:grpSpMk id="3164" creationId="{775AFDC3-4974-8C3E-14FC-BF5150BE85A1}"/>
          </ac:grpSpMkLst>
        </pc:grpChg>
        <pc:grpChg chg="add mod">
          <ac:chgData name="MARÍA LOURDES LINARES BARRERA" userId="219ee373-b6ac-41fd-844b-0d2865f08a10" providerId="ADAL" clId="{CE90B48C-CD9A-41A6-8D83-93F4E053659E}" dt="2023-05-19T13:26:00.861" v="2137" actId="1076"/>
          <ac:grpSpMkLst>
            <pc:docMk/>
            <pc:sldMk cId="227455495" sldId="339"/>
            <ac:grpSpMk id="3167" creationId="{CF7A7F17-F3FA-2937-315F-F7AEAE9105B2}"/>
          </ac:grpSpMkLst>
        </pc:grpChg>
        <pc:grpChg chg="add mod">
          <ac:chgData name="MARÍA LOURDES LINARES BARRERA" userId="219ee373-b6ac-41fd-844b-0d2865f08a10" providerId="ADAL" clId="{CE90B48C-CD9A-41A6-8D83-93F4E053659E}" dt="2023-05-19T13:26:00.861" v="2137" actId="1076"/>
          <ac:grpSpMkLst>
            <pc:docMk/>
            <pc:sldMk cId="227455495" sldId="339"/>
            <ac:grpSpMk id="3172" creationId="{F485C710-1F48-0858-5585-54737DE658BC}"/>
          </ac:grpSpMkLst>
        </pc:grpChg>
        <pc:picChg chg="add del mod">
          <ac:chgData name="MARÍA LOURDES LINARES BARRERA" userId="219ee373-b6ac-41fd-844b-0d2865f08a10" providerId="ADAL" clId="{CE90B48C-CD9A-41A6-8D83-93F4E053659E}" dt="2023-05-19T13:04:50.314" v="1762" actId="478"/>
          <ac:picMkLst>
            <pc:docMk/>
            <pc:sldMk cId="227455495" sldId="339"/>
            <ac:picMk id="2" creationId="{9509DB17-A64B-31BC-6262-4F825771E60C}"/>
          </ac:picMkLst>
        </pc:picChg>
        <pc:picChg chg="add del mod">
          <ac:chgData name="MARÍA LOURDES LINARES BARRERA" userId="219ee373-b6ac-41fd-844b-0d2865f08a10" providerId="ADAL" clId="{CE90B48C-CD9A-41A6-8D83-93F4E053659E}" dt="2023-05-19T13:19:17.348" v="1991" actId="478"/>
          <ac:picMkLst>
            <pc:docMk/>
            <pc:sldMk cId="227455495" sldId="339"/>
            <ac:picMk id="8" creationId="{3C4E5B62-9019-DC9A-2D4E-88916C18B228}"/>
          </ac:picMkLst>
        </pc:picChg>
        <pc:picChg chg="del">
          <ac:chgData name="MARÍA LOURDES LINARES BARRERA" userId="219ee373-b6ac-41fd-844b-0d2865f08a10" providerId="ADAL" clId="{CE90B48C-CD9A-41A6-8D83-93F4E053659E}" dt="2023-05-19T12:26:25.613" v="731" actId="478"/>
          <ac:picMkLst>
            <pc:docMk/>
            <pc:sldMk cId="227455495" sldId="339"/>
            <ac:picMk id="11" creationId="{FC59967D-4EB3-A0B7-AEDE-CCA6F71690C4}"/>
          </ac:picMkLst>
        </pc:picChg>
        <pc:picChg chg="del">
          <ac:chgData name="MARÍA LOURDES LINARES BARRERA" userId="219ee373-b6ac-41fd-844b-0d2865f08a10" providerId="ADAL" clId="{CE90B48C-CD9A-41A6-8D83-93F4E053659E}" dt="2023-05-19T12:26:25.613" v="731" actId="478"/>
          <ac:picMkLst>
            <pc:docMk/>
            <pc:sldMk cId="227455495" sldId="339"/>
            <ac:picMk id="1028" creationId="{F912B60C-AC98-F0CD-AF39-4B42EAE35844}"/>
          </ac:picMkLst>
        </pc:picChg>
        <pc:picChg chg="del">
          <ac:chgData name="MARÍA LOURDES LINARES BARRERA" userId="219ee373-b6ac-41fd-844b-0d2865f08a10" providerId="ADAL" clId="{CE90B48C-CD9A-41A6-8D83-93F4E053659E}" dt="2023-05-19T12:26:25.613" v="731" actId="478"/>
          <ac:picMkLst>
            <pc:docMk/>
            <pc:sldMk cId="227455495" sldId="339"/>
            <ac:picMk id="1030" creationId="{640CEA38-E445-721B-E305-B15D8B4EF23F}"/>
          </ac:picMkLst>
        </pc:picChg>
        <pc:picChg chg="del">
          <ac:chgData name="MARÍA LOURDES LINARES BARRERA" userId="219ee373-b6ac-41fd-844b-0d2865f08a10" providerId="ADAL" clId="{CE90B48C-CD9A-41A6-8D83-93F4E053659E}" dt="2023-05-19T12:26:25.613" v="731" actId="478"/>
          <ac:picMkLst>
            <pc:docMk/>
            <pc:sldMk cId="227455495" sldId="339"/>
            <ac:picMk id="1034" creationId="{E34C6280-6D16-34E4-7E9E-627B3956B83B}"/>
          </ac:picMkLst>
        </pc:picChg>
        <pc:picChg chg="del">
          <ac:chgData name="MARÍA LOURDES LINARES BARRERA" userId="219ee373-b6ac-41fd-844b-0d2865f08a10" providerId="ADAL" clId="{CE90B48C-CD9A-41A6-8D83-93F4E053659E}" dt="2023-05-19T12:26:25.613" v="731" actId="478"/>
          <ac:picMkLst>
            <pc:docMk/>
            <pc:sldMk cId="227455495" sldId="339"/>
            <ac:picMk id="1036" creationId="{7F6B947C-2830-84CC-8A9B-D2175BBC8F60}"/>
          </ac:picMkLst>
        </pc:picChg>
        <pc:picChg chg="del">
          <ac:chgData name="MARÍA LOURDES LINARES BARRERA" userId="219ee373-b6ac-41fd-844b-0d2865f08a10" providerId="ADAL" clId="{CE90B48C-CD9A-41A6-8D83-93F4E053659E}" dt="2023-05-19T12:26:26.833" v="732" actId="478"/>
          <ac:picMkLst>
            <pc:docMk/>
            <pc:sldMk cId="227455495" sldId="339"/>
            <ac:picMk id="1044" creationId="{19E122F5-C47F-F8FF-71B9-668A8C1B13A9}"/>
          </ac:picMkLst>
        </pc:picChg>
        <pc:picChg chg="del">
          <ac:chgData name="MARÍA LOURDES LINARES BARRERA" userId="219ee373-b6ac-41fd-844b-0d2865f08a10" providerId="ADAL" clId="{CE90B48C-CD9A-41A6-8D83-93F4E053659E}" dt="2023-05-19T12:26:25.613" v="731" actId="478"/>
          <ac:picMkLst>
            <pc:docMk/>
            <pc:sldMk cId="227455495" sldId="339"/>
            <ac:picMk id="1046" creationId="{85D3A0FE-BE42-6372-F396-6FE0327DBA96}"/>
          </ac:picMkLst>
        </pc:picChg>
        <pc:picChg chg="del">
          <ac:chgData name="MARÍA LOURDES LINARES BARRERA" userId="219ee373-b6ac-41fd-844b-0d2865f08a10" providerId="ADAL" clId="{CE90B48C-CD9A-41A6-8D83-93F4E053659E}" dt="2023-05-19T12:26:25.613" v="731" actId="478"/>
          <ac:picMkLst>
            <pc:docMk/>
            <pc:sldMk cId="227455495" sldId="339"/>
            <ac:picMk id="1050" creationId="{AA1C0741-23BF-297E-34CC-D8DF5E4A3F12}"/>
          </ac:picMkLst>
        </pc:picChg>
        <pc:picChg chg="add del mod">
          <ac:chgData name="MARÍA LOURDES LINARES BARRERA" userId="219ee373-b6ac-41fd-844b-0d2865f08a10" providerId="ADAL" clId="{CE90B48C-CD9A-41A6-8D83-93F4E053659E}" dt="2023-05-19T13:19:50.027" v="1994" actId="478"/>
          <ac:picMkLst>
            <pc:docMk/>
            <pc:sldMk cId="227455495" sldId="339"/>
            <ac:picMk id="2050" creationId="{C8215489-9E08-736A-4FDA-95155E575956}"/>
          </ac:picMkLst>
        </pc:picChg>
        <pc:picChg chg="add del mod">
          <ac:chgData name="MARÍA LOURDES LINARES BARRERA" userId="219ee373-b6ac-41fd-844b-0d2865f08a10" providerId="ADAL" clId="{CE90B48C-CD9A-41A6-8D83-93F4E053659E}" dt="2023-05-19T13:42:06.698" v="2447" actId="478"/>
          <ac:picMkLst>
            <pc:docMk/>
            <pc:sldMk cId="227455495" sldId="339"/>
            <ac:picMk id="2052" creationId="{DD53FAA0-E541-B6D4-6CA7-7141A0132F59}"/>
          </ac:picMkLst>
        </pc:picChg>
        <pc:picChg chg="add mod">
          <ac:chgData name="MARÍA LOURDES LINARES BARRERA" userId="219ee373-b6ac-41fd-844b-0d2865f08a10" providerId="ADAL" clId="{CE90B48C-CD9A-41A6-8D83-93F4E053659E}" dt="2023-05-19T13:26:00.861" v="2137" actId="1076"/>
          <ac:picMkLst>
            <pc:docMk/>
            <pc:sldMk cId="227455495" sldId="339"/>
            <ac:picMk id="2054" creationId="{DA6D56CC-FC5C-F8C6-5ACF-DB0EAEAA37BD}"/>
          </ac:picMkLst>
        </pc:picChg>
        <pc:picChg chg="add del mod">
          <ac:chgData name="MARÍA LOURDES LINARES BARRERA" userId="219ee373-b6ac-41fd-844b-0d2865f08a10" providerId="ADAL" clId="{CE90B48C-CD9A-41A6-8D83-93F4E053659E}" dt="2023-05-19T13:24:12.692" v="2104" actId="478"/>
          <ac:picMkLst>
            <pc:docMk/>
            <pc:sldMk cId="227455495" sldId="339"/>
            <ac:picMk id="3179" creationId="{A6F4D7B4-9857-C200-7057-CF7F72869D76}"/>
          </ac:picMkLst>
        </pc:picChg>
        <pc:picChg chg="add mod">
          <ac:chgData name="MARÍA LOURDES LINARES BARRERA" userId="219ee373-b6ac-41fd-844b-0d2865f08a10" providerId="ADAL" clId="{CE90B48C-CD9A-41A6-8D83-93F4E053659E}" dt="2023-05-19T13:26:00.861" v="2137" actId="1076"/>
          <ac:picMkLst>
            <pc:docMk/>
            <pc:sldMk cId="227455495" sldId="339"/>
            <ac:picMk id="3180" creationId="{A1D73EC7-0D98-0C14-4712-F3FF0C1254D7}"/>
          </ac:picMkLst>
        </pc:picChg>
        <pc:picChg chg="add mod">
          <ac:chgData name="MARÍA LOURDES LINARES BARRERA" userId="219ee373-b6ac-41fd-844b-0d2865f08a10" providerId="ADAL" clId="{CE90B48C-CD9A-41A6-8D83-93F4E053659E}" dt="2023-05-19T13:26:00.861" v="2137" actId="1076"/>
          <ac:picMkLst>
            <pc:docMk/>
            <pc:sldMk cId="227455495" sldId="339"/>
            <ac:picMk id="3181" creationId="{8F71C145-DFC2-B245-6B82-D059C561CA2E}"/>
          </ac:picMkLst>
        </pc:picChg>
        <pc:picChg chg="add mod">
          <ac:chgData name="MARÍA LOURDES LINARES BARRERA" userId="219ee373-b6ac-41fd-844b-0d2865f08a10" providerId="ADAL" clId="{CE90B48C-CD9A-41A6-8D83-93F4E053659E}" dt="2023-05-19T13:26:00.861" v="2137" actId="1076"/>
          <ac:picMkLst>
            <pc:docMk/>
            <pc:sldMk cId="227455495" sldId="339"/>
            <ac:picMk id="3182" creationId="{A4AFF8C9-FBCC-560A-BA19-2954307AF6E6}"/>
          </ac:picMkLst>
        </pc:picChg>
        <pc:picChg chg="add mod">
          <ac:chgData name="MARÍA LOURDES LINARES BARRERA" userId="219ee373-b6ac-41fd-844b-0d2865f08a10" providerId="ADAL" clId="{CE90B48C-CD9A-41A6-8D83-93F4E053659E}" dt="2023-05-19T13:26:00.861" v="2137" actId="1076"/>
          <ac:picMkLst>
            <pc:docMk/>
            <pc:sldMk cId="227455495" sldId="339"/>
            <ac:picMk id="3183" creationId="{F64A0FB0-10E1-E2FA-3542-3E84E8BF797E}"/>
          </ac:picMkLst>
        </pc:picChg>
        <pc:cxnChg chg="add mod">
          <ac:chgData name="MARÍA LOURDES LINARES BARRERA" userId="219ee373-b6ac-41fd-844b-0d2865f08a10" providerId="ADAL" clId="{CE90B48C-CD9A-41A6-8D83-93F4E053659E}" dt="2023-05-19T13:26:00.861" v="2137" actId="1076"/>
          <ac:cxnSpMkLst>
            <pc:docMk/>
            <pc:sldMk cId="227455495" sldId="339"/>
            <ac:cxnSpMk id="3118" creationId="{C3C96833-9293-CE48-0AE1-614AEBA7DE95}"/>
          </ac:cxnSpMkLst>
        </pc:cxnChg>
      </pc:sldChg>
      <pc:sldChg chg="del">
        <pc:chgData name="MARÍA LOURDES LINARES BARRERA" userId="219ee373-b6ac-41fd-844b-0d2865f08a10" providerId="ADAL" clId="{CE90B48C-CD9A-41A6-8D83-93F4E053659E}" dt="2023-05-19T13:41:31.450" v="2442" actId="2696"/>
        <pc:sldMkLst>
          <pc:docMk/>
          <pc:sldMk cId="3326929425" sldId="340"/>
        </pc:sldMkLst>
      </pc:sldChg>
      <pc:sldChg chg="addSp delSp modSp add mod">
        <pc:chgData name="MARÍA LOURDES LINARES BARRERA" userId="219ee373-b6ac-41fd-844b-0d2865f08a10" providerId="ADAL" clId="{CE90B48C-CD9A-41A6-8D83-93F4E053659E}" dt="2023-05-19T14:14:36.018" v="2924" actId="207"/>
        <pc:sldMkLst>
          <pc:docMk/>
          <pc:sldMk cId="3949943482" sldId="341"/>
        </pc:sldMkLst>
        <pc:spChg chg="del">
          <ac:chgData name="MARÍA LOURDES LINARES BARRERA" userId="219ee373-b6ac-41fd-844b-0d2865f08a10" providerId="ADAL" clId="{CE90B48C-CD9A-41A6-8D83-93F4E053659E}" dt="2023-05-18T20:25:39.124" v="50" actId="478"/>
          <ac:spMkLst>
            <pc:docMk/>
            <pc:sldMk cId="3949943482" sldId="341"/>
            <ac:spMk id="2" creationId="{7010CBF3-9181-EFD8-69B6-DF3318185CEC}"/>
          </ac:spMkLst>
        </pc:spChg>
        <pc:spChg chg="add del mod">
          <ac:chgData name="MARÍA LOURDES LINARES BARRERA" userId="219ee373-b6ac-41fd-844b-0d2865f08a10" providerId="ADAL" clId="{CE90B48C-CD9A-41A6-8D83-93F4E053659E}" dt="2023-05-18T20:25:47.379" v="54" actId="478"/>
          <ac:spMkLst>
            <pc:docMk/>
            <pc:sldMk cId="3949943482" sldId="341"/>
            <ac:spMk id="9" creationId="{2339D7CB-44FF-B581-FADB-091EF3EA9727}"/>
          </ac:spMkLst>
        </pc:spChg>
        <pc:spChg chg="add mod">
          <ac:chgData name="MARÍA LOURDES LINARES BARRERA" userId="219ee373-b6ac-41fd-844b-0d2865f08a10" providerId="ADAL" clId="{CE90B48C-CD9A-41A6-8D83-93F4E053659E}" dt="2023-05-18T20:44:10.130" v="676" actId="20577"/>
          <ac:spMkLst>
            <pc:docMk/>
            <pc:sldMk cId="3949943482" sldId="341"/>
            <ac:spMk id="10" creationId="{E01B9B44-205D-9A64-4C5D-53F87A8BA041}"/>
          </ac:spMkLst>
        </pc:spChg>
        <pc:spChg chg="add mod">
          <ac:chgData name="MARÍA LOURDES LINARES BARRERA" userId="219ee373-b6ac-41fd-844b-0d2865f08a10" providerId="ADAL" clId="{CE90B48C-CD9A-41A6-8D83-93F4E053659E}" dt="2023-05-18T20:28:18.574" v="222" actId="1076"/>
          <ac:spMkLst>
            <pc:docMk/>
            <pc:sldMk cId="3949943482" sldId="341"/>
            <ac:spMk id="15" creationId="{657E38D2-D836-8E27-9A13-27603E20A5BF}"/>
          </ac:spMkLst>
        </pc:spChg>
        <pc:spChg chg="add mod">
          <ac:chgData name="MARÍA LOURDES LINARES BARRERA" userId="219ee373-b6ac-41fd-844b-0d2865f08a10" providerId="ADAL" clId="{CE90B48C-CD9A-41A6-8D83-93F4E053659E}" dt="2023-05-19T14:14:36.018" v="2924" actId="207"/>
          <ac:spMkLst>
            <pc:docMk/>
            <pc:sldMk cId="3949943482" sldId="341"/>
            <ac:spMk id="17" creationId="{E2299C29-6C4A-34CA-EF59-6FDF17E577D6}"/>
          </ac:spMkLst>
        </pc:spChg>
        <pc:spChg chg="add del mod">
          <ac:chgData name="MARÍA LOURDES LINARES BARRERA" userId="219ee373-b6ac-41fd-844b-0d2865f08a10" providerId="ADAL" clId="{CE90B48C-CD9A-41A6-8D83-93F4E053659E}" dt="2023-05-18T20:37:13.608" v="593" actId="478"/>
          <ac:spMkLst>
            <pc:docMk/>
            <pc:sldMk cId="3949943482" sldId="341"/>
            <ac:spMk id="19" creationId="{BADF6BEA-F48E-450A-5B79-70F5C823760C}"/>
          </ac:spMkLst>
        </pc:spChg>
        <pc:spChg chg="del">
          <ac:chgData name="MARÍA LOURDES LINARES BARRERA" userId="219ee373-b6ac-41fd-844b-0d2865f08a10" providerId="ADAL" clId="{CE90B48C-CD9A-41A6-8D83-93F4E053659E}" dt="2023-05-18T20:25:36.685" v="49" actId="478"/>
          <ac:spMkLst>
            <pc:docMk/>
            <pc:sldMk cId="3949943482" sldId="341"/>
            <ac:spMk id="24" creationId="{492A7FCD-7EC5-4DCF-A220-6DE0D0183310}"/>
          </ac:spMkLst>
        </pc:spChg>
        <pc:spChg chg="del">
          <ac:chgData name="MARÍA LOURDES LINARES BARRERA" userId="219ee373-b6ac-41fd-844b-0d2865f08a10" providerId="ADAL" clId="{CE90B48C-CD9A-41A6-8D83-93F4E053659E}" dt="2023-05-18T20:25:36.685" v="49" actId="478"/>
          <ac:spMkLst>
            <pc:docMk/>
            <pc:sldMk cId="3949943482" sldId="341"/>
            <ac:spMk id="25" creationId="{F210AB4A-F535-104F-AD27-3380E2F23D16}"/>
          </ac:spMkLst>
        </pc:spChg>
        <pc:spChg chg="del">
          <ac:chgData name="MARÍA LOURDES LINARES BARRERA" userId="219ee373-b6ac-41fd-844b-0d2865f08a10" providerId="ADAL" clId="{CE90B48C-CD9A-41A6-8D83-93F4E053659E}" dt="2023-05-18T20:25:36.685" v="49" actId="478"/>
          <ac:spMkLst>
            <pc:docMk/>
            <pc:sldMk cId="3949943482" sldId="341"/>
            <ac:spMk id="26" creationId="{2A164730-7448-F9FB-3B2B-DE383CDA32BA}"/>
          </ac:spMkLst>
        </pc:spChg>
        <pc:spChg chg="add del mod">
          <ac:chgData name="MARÍA LOURDES LINARES BARRERA" userId="219ee373-b6ac-41fd-844b-0d2865f08a10" providerId="ADAL" clId="{CE90B48C-CD9A-41A6-8D83-93F4E053659E}" dt="2023-05-18T20:37:13.608" v="593" actId="478"/>
          <ac:spMkLst>
            <pc:docMk/>
            <pc:sldMk cId="3949943482" sldId="341"/>
            <ac:spMk id="29" creationId="{85CFA6BD-50B3-998B-C044-029C9A52F680}"/>
          </ac:spMkLst>
        </pc:spChg>
        <pc:spChg chg="add del mod">
          <ac:chgData name="MARÍA LOURDES LINARES BARRERA" userId="219ee373-b6ac-41fd-844b-0d2865f08a10" providerId="ADAL" clId="{CE90B48C-CD9A-41A6-8D83-93F4E053659E}" dt="2023-05-18T20:28:58.233" v="231" actId="478"/>
          <ac:spMkLst>
            <pc:docMk/>
            <pc:sldMk cId="3949943482" sldId="341"/>
            <ac:spMk id="34" creationId="{490B3C9F-AB45-BEC2-EDF2-1A7F1352CDEB}"/>
          </ac:spMkLst>
        </pc:spChg>
        <pc:spChg chg="add del mod">
          <ac:chgData name="MARÍA LOURDES LINARES BARRERA" userId="219ee373-b6ac-41fd-844b-0d2865f08a10" providerId="ADAL" clId="{CE90B48C-CD9A-41A6-8D83-93F4E053659E}" dt="2023-05-18T20:28:58.233" v="231" actId="478"/>
          <ac:spMkLst>
            <pc:docMk/>
            <pc:sldMk cId="3949943482" sldId="341"/>
            <ac:spMk id="35" creationId="{85952E7A-FDF3-B85B-5F4A-A38B00709F6E}"/>
          </ac:spMkLst>
        </pc:spChg>
        <pc:spChg chg="add del mod">
          <ac:chgData name="MARÍA LOURDES LINARES BARRERA" userId="219ee373-b6ac-41fd-844b-0d2865f08a10" providerId="ADAL" clId="{CE90B48C-CD9A-41A6-8D83-93F4E053659E}" dt="2023-05-18T20:28:58.233" v="231" actId="478"/>
          <ac:spMkLst>
            <pc:docMk/>
            <pc:sldMk cId="3949943482" sldId="341"/>
            <ac:spMk id="36" creationId="{588DD080-C41B-1817-8EF5-66911BF00669}"/>
          </ac:spMkLst>
        </pc:spChg>
        <pc:spChg chg="add del mod">
          <ac:chgData name="MARÍA LOURDES LINARES BARRERA" userId="219ee373-b6ac-41fd-844b-0d2865f08a10" providerId="ADAL" clId="{CE90B48C-CD9A-41A6-8D83-93F4E053659E}" dt="2023-05-18T20:28:58.233" v="231" actId="478"/>
          <ac:spMkLst>
            <pc:docMk/>
            <pc:sldMk cId="3949943482" sldId="341"/>
            <ac:spMk id="40" creationId="{61746BD0-6074-372B-64CB-71BF7530BF39}"/>
          </ac:spMkLst>
        </pc:spChg>
        <pc:spChg chg="add del mod">
          <ac:chgData name="MARÍA LOURDES LINARES BARRERA" userId="219ee373-b6ac-41fd-844b-0d2865f08a10" providerId="ADAL" clId="{CE90B48C-CD9A-41A6-8D83-93F4E053659E}" dt="2023-05-18T20:28:58.233" v="231" actId="478"/>
          <ac:spMkLst>
            <pc:docMk/>
            <pc:sldMk cId="3949943482" sldId="341"/>
            <ac:spMk id="42" creationId="{BDD870E5-0302-96C5-F5EA-C05E5F7AE183}"/>
          </ac:spMkLst>
        </pc:spChg>
        <pc:spChg chg="add del mod">
          <ac:chgData name="MARÍA LOURDES LINARES BARRERA" userId="219ee373-b6ac-41fd-844b-0d2865f08a10" providerId="ADAL" clId="{CE90B48C-CD9A-41A6-8D83-93F4E053659E}" dt="2023-05-18T20:28:58.233" v="231" actId="478"/>
          <ac:spMkLst>
            <pc:docMk/>
            <pc:sldMk cId="3949943482" sldId="341"/>
            <ac:spMk id="44" creationId="{576A9138-B327-86E2-9F75-0B4E3C787794}"/>
          </ac:spMkLst>
        </pc:spChg>
        <pc:spChg chg="add mod">
          <ac:chgData name="MARÍA LOURDES LINARES BARRERA" userId="219ee373-b6ac-41fd-844b-0d2865f08a10" providerId="ADAL" clId="{CE90B48C-CD9A-41A6-8D83-93F4E053659E}" dt="2023-05-18T20:37:22.419" v="594" actId="1076"/>
          <ac:spMkLst>
            <pc:docMk/>
            <pc:sldMk cId="3949943482" sldId="341"/>
            <ac:spMk id="45" creationId="{1ADD29B4-AD00-5465-E4DF-9979C748E247}"/>
          </ac:spMkLst>
        </pc:spChg>
        <pc:spChg chg="del">
          <ac:chgData name="MARÍA LOURDES LINARES BARRERA" userId="219ee373-b6ac-41fd-844b-0d2865f08a10" providerId="ADAL" clId="{CE90B48C-CD9A-41A6-8D83-93F4E053659E}" dt="2023-05-18T20:36:27.854" v="582" actId="478"/>
          <ac:spMkLst>
            <pc:docMk/>
            <pc:sldMk cId="3949943482" sldId="341"/>
            <ac:spMk id="51" creationId="{EE90CCD7-5BFA-94E5-C294-516677E0A41D}"/>
          </ac:spMkLst>
        </pc:spChg>
        <pc:spChg chg="del">
          <ac:chgData name="MARÍA LOURDES LINARES BARRERA" userId="219ee373-b6ac-41fd-844b-0d2865f08a10" providerId="ADAL" clId="{CE90B48C-CD9A-41A6-8D83-93F4E053659E}" dt="2023-05-18T20:36:27.854" v="582" actId="478"/>
          <ac:spMkLst>
            <pc:docMk/>
            <pc:sldMk cId="3949943482" sldId="341"/>
            <ac:spMk id="54" creationId="{0000C055-8F8E-6ED4-B4C4-0209ABFFD33A}"/>
          </ac:spMkLst>
        </pc:spChg>
        <pc:spChg chg="add del mod">
          <ac:chgData name="MARÍA LOURDES LINARES BARRERA" userId="219ee373-b6ac-41fd-844b-0d2865f08a10" providerId="ADAL" clId="{CE90B48C-CD9A-41A6-8D83-93F4E053659E}" dt="2023-05-18T20:37:13.608" v="593" actId="478"/>
          <ac:spMkLst>
            <pc:docMk/>
            <pc:sldMk cId="3949943482" sldId="341"/>
            <ac:spMk id="58" creationId="{9951D97B-BB4F-AEE2-A923-952F101EDD51}"/>
          </ac:spMkLst>
        </pc:spChg>
        <pc:spChg chg="add del mod">
          <ac:chgData name="MARÍA LOURDES LINARES BARRERA" userId="219ee373-b6ac-41fd-844b-0d2865f08a10" providerId="ADAL" clId="{CE90B48C-CD9A-41A6-8D83-93F4E053659E}" dt="2023-05-18T20:37:13.608" v="593" actId="478"/>
          <ac:spMkLst>
            <pc:docMk/>
            <pc:sldMk cId="3949943482" sldId="341"/>
            <ac:spMk id="59" creationId="{E84E3F5C-99A3-3AF8-139E-92A0AE9B20FB}"/>
          </ac:spMkLst>
        </pc:spChg>
        <pc:spChg chg="add del mod">
          <ac:chgData name="MARÍA LOURDES LINARES BARRERA" userId="219ee373-b6ac-41fd-844b-0d2865f08a10" providerId="ADAL" clId="{CE90B48C-CD9A-41A6-8D83-93F4E053659E}" dt="2023-05-18T20:37:13.608" v="593" actId="478"/>
          <ac:spMkLst>
            <pc:docMk/>
            <pc:sldMk cId="3949943482" sldId="341"/>
            <ac:spMk id="61" creationId="{585D97C6-BA95-606E-2443-041C7A7E8A2F}"/>
          </ac:spMkLst>
        </pc:spChg>
        <pc:spChg chg="add del mod">
          <ac:chgData name="MARÍA LOURDES LINARES BARRERA" userId="219ee373-b6ac-41fd-844b-0d2865f08a10" providerId="ADAL" clId="{CE90B48C-CD9A-41A6-8D83-93F4E053659E}" dt="2023-05-18T20:32:08.269" v="372" actId="478"/>
          <ac:spMkLst>
            <pc:docMk/>
            <pc:sldMk cId="3949943482" sldId="341"/>
            <ac:spMk id="3008" creationId="{29028748-1728-25A8-DA05-E40EC351179B}"/>
          </ac:spMkLst>
        </pc:spChg>
        <pc:spChg chg="add del mod">
          <ac:chgData name="MARÍA LOURDES LINARES BARRERA" userId="219ee373-b6ac-41fd-844b-0d2865f08a10" providerId="ADAL" clId="{CE90B48C-CD9A-41A6-8D83-93F4E053659E}" dt="2023-05-18T20:32:08.269" v="372" actId="478"/>
          <ac:spMkLst>
            <pc:docMk/>
            <pc:sldMk cId="3949943482" sldId="341"/>
            <ac:spMk id="3009" creationId="{7DDAD3FF-8300-8E34-692E-CD7770B6F5D6}"/>
          </ac:spMkLst>
        </pc:spChg>
        <pc:spChg chg="add del mod">
          <ac:chgData name="MARÍA LOURDES LINARES BARRERA" userId="219ee373-b6ac-41fd-844b-0d2865f08a10" providerId="ADAL" clId="{CE90B48C-CD9A-41A6-8D83-93F4E053659E}" dt="2023-05-18T20:37:13.608" v="593" actId="478"/>
          <ac:spMkLst>
            <pc:docMk/>
            <pc:sldMk cId="3949943482" sldId="341"/>
            <ac:spMk id="3012" creationId="{59F7C50B-2D40-7AA4-C485-B87951F528B8}"/>
          </ac:spMkLst>
        </pc:spChg>
        <pc:spChg chg="add mod">
          <ac:chgData name="MARÍA LOURDES LINARES BARRERA" userId="219ee373-b6ac-41fd-844b-0d2865f08a10" providerId="ADAL" clId="{CE90B48C-CD9A-41A6-8D83-93F4E053659E}" dt="2023-05-18T20:37:22.419" v="594" actId="1076"/>
          <ac:spMkLst>
            <pc:docMk/>
            <pc:sldMk cId="3949943482" sldId="341"/>
            <ac:spMk id="3017" creationId="{712FDBBF-E368-D40D-7B74-F2120C4B4843}"/>
          </ac:spMkLst>
        </pc:spChg>
        <pc:spChg chg="add del mod">
          <ac:chgData name="MARÍA LOURDES LINARES BARRERA" userId="219ee373-b6ac-41fd-844b-0d2865f08a10" providerId="ADAL" clId="{CE90B48C-CD9A-41A6-8D83-93F4E053659E}" dt="2023-05-18T20:33:37.169" v="424" actId="478"/>
          <ac:spMkLst>
            <pc:docMk/>
            <pc:sldMk cId="3949943482" sldId="341"/>
            <ac:spMk id="3020" creationId="{E25C333D-1442-18A1-8CE3-C2D3D34334E0}"/>
          </ac:spMkLst>
        </pc:spChg>
        <pc:spChg chg="add del mod">
          <ac:chgData name="MARÍA LOURDES LINARES BARRERA" userId="219ee373-b6ac-41fd-844b-0d2865f08a10" providerId="ADAL" clId="{CE90B48C-CD9A-41A6-8D83-93F4E053659E}" dt="2023-05-18T20:33:37.169" v="424" actId="478"/>
          <ac:spMkLst>
            <pc:docMk/>
            <pc:sldMk cId="3949943482" sldId="341"/>
            <ac:spMk id="3021" creationId="{02C29C95-C638-C779-8CE6-A0AD56CF0193}"/>
          </ac:spMkLst>
        </pc:spChg>
        <pc:spChg chg="add mod">
          <ac:chgData name="MARÍA LOURDES LINARES BARRERA" userId="219ee373-b6ac-41fd-844b-0d2865f08a10" providerId="ADAL" clId="{CE90B48C-CD9A-41A6-8D83-93F4E053659E}" dt="2023-05-18T20:37:22.419" v="594" actId="1076"/>
          <ac:spMkLst>
            <pc:docMk/>
            <pc:sldMk cId="3949943482" sldId="341"/>
            <ac:spMk id="3023" creationId="{8112E8CC-6B49-E582-300D-CF465A0A78C8}"/>
          </ac:spMkLst>
        </pc:spChg>
        <pc:spChg chg="add mod">
          <ac:chgData name="MARÍA LOURDES LINARES BARRERA" userId="219ee373-b6ac-41fd-844b-0d2865f08a10" providerId="ADAL" clId="{CE90B48C-CD9A-41A6-8D83-93F4E053659E}" dt="2023-05-18T20:37:22.419" v="594" actId="1076"/>
          <ac:spMkLst>
            <pc:docMk/>
            <pc:sldMk cId="3949943482" sldId="341"/>
            <ac:spMk id="3025" creationId="{A3DBA168-C991-DF1E-D80C-7777C02B1445}"/>
          </ac:spMkLst>
        </pc:spChg>
        <pc:spChg chg="add del mod">
          <ac:chgData name="MARÍA LOURDES LINARES BARRERA" userId="219ee373-b6ac-41fd-844b-0d2865f08a10" providerId="ADAL" clId="{CE90B48C-CD9A-41A6-8D83-93F4E053659E}" dt="2023-05-18T20:37:22.419" v="594" actId="1076"/>
          <ac:spMkLst>
            <pc:docMk/>
            <pc:sldMk cId="3949943482" sldId="341"/>
            <ac:spMk id="3029" creationId="{624B9DBE-E57E-5060-359E-FC48E445E95F}"/>
          </ac:spMkLst>
        </pc:spChg>
        <pc:spChg chg="del">
          <ac:chgData name="MARÍA LOURDES LINARES BARRERA" userId="219ee373-b6ac-41fd-844b-0d2865f08a10" providerId="ADAL" clId="{CE90B48C-CD9A-41A6-8D83-93F4E053659E}" dt="2023-05-18T20:25:44.956" v="52" actId="478"/>
          <ac:spMkLst>
            <pc:docMk/>
            <pc:sldMk cId="3949943482" sldId="341"/>
            <ac:spMk id="3030" creationId="{00000000-0000-0000-0000-000000000000}"/>
          </ac:spMkLst>
        </pc:spChg>
        <pc:spChg chg="add del mod">
          <ac:chgData name="MARÍA LOURDES LINARES BARRERA" userId="219ee373-b6ac-41fd-844b-0d2865f08a10" providerId="ADAL" clId="{CE90B48C-CD9A-41A6-8D83-93F4E053659E}" dt="2023-05-18T20:37:22.419" v="594" actId="1076"/>
          <ac:spMkLst>
            <pc:docMk/>
            <pc:sldMk cId="3949943482" sldId="341"/>
            <ac:spMk id="3031" creationId="{E16E3721-EC50-E6E2-FB1F-5C5EE04478E5}"/>
          </ac:spMkLst>
        </pc:spChg>
        <pc:spChg chg="add mod">
          <ac:chgData name="MARÍA LOURDES LINARES BARRERA" userId="219ee373-b6ac-41fd-844b-0d2865f08a10" providerId="ADAL" clId="{CE90B48C-CD9A-41A6-8D83-93F4E053659E}" dt="2023-05-18T20:37:22.419" v="594" actId="1076"/>
          <ac:spMkLst>
            <pc:docMk/>
            <pc:sldMk cId="3949943482" sldId="341"/>
            <ac:spMk id="3034" creationId="{87A78792-1B0A-3E78-E7A5-996A3A13FF67}"/>
          </ac:spMkLst>
        </pc:spChg>
        <pc:spChg chg="del">
          <ac:chgData name="MARÍA LOURDES LINARES BARRERA" userId="219ee373-b6ac-41fd-844b-0d2865f08a10" providerId="ADAL" clId="{CE90B48C-CD9A-41A6-8D83-93F4E053659E}" dt="2023-05-18T20:25:42.117" v="51" actId="478"/>
          <ac:spMkLst>
            <pc:docMk/>
            <pc:sldMk cId="3949943482" sldId="341"/>
            <ac:spMk id="304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8T20:28:58.233" v="231" actId="478"/>
          <ac:spMkLst>
            <pc:docMk/>
            <pc:sldMk cId="3949943482" sldId="341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8T20:28:58.233" v="231" actId="478"/>
          <ac:spMkLst>
            <pc:docMk/>
            <pc:sldMk cId="3949943482" sldId="341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8T20:28:58.233" v="231" actId="478"/>
          <ac:spMkLst>
            <pc:docMk/>
            <pc:sldMk cId="3949943482" sldId="341"/>
            <ac:spMk id="3053" creationId="{00000000-0000-0000-0000-000000000000}"/>
          </ac:spMkLst>
        </pc:spChg>
        <pc:spChg chg="del mod">
          <ac:chgData name="MARÍA LOURDES LINARES BARRERA" userId="219ee373-b6ac-41fd-844b-0d2865f08a10" providerId="ADAL" clId="{CE90B48C-CD9A-41A6-8D83-93F4E053659E}" dt="2023-05-18T20:28:58.233" v="231" actId="478"/>
          <ac:spMkLst>
            <pc:docMk/>
            <pc:sldMk cId="3949943482" sldId="341"/>
            <ac:spMk id="3054" creationId="{00000000-0000-0000-0000-000000000000}"/>
          </ac:spMkLst>
        </pc:spChg>
        <pc:grpChg chg="del">
          <ac:chgData name="MARÍA LOURDES LINARES BARRERA" userId="219ee373-b6ac-41fd-844b-0d2865f08a10" providerId="ADAL" clId="{CE90B48C-CD9A-41A6-8D83-93F4E053659E}" dt="2023-05-18T20:25:36.685" v="49" actId="478"/>
          <ac:grpSpMkLst>
            <pc:docMk/>
            <pc:sldMk cId="3949943482" sldId="341"/>
            <ac:grpSpMk id="14" creationId="{452D986C-F31E-5ED7-6A29-B478CB076E6A}"/>
          </ac:grpSpMkLst>
        </pc:grpChg>
        <pc:picChg chg="mod">
          <ac:chgData name="MARÍA LOURDES LINARES BARRERA" userId="219ee373-b6ac-41fd-844b-0d2865f08a10" providerId="ADAL" clId="{CE90B48C-CD9A-41A6-8D83-93F4E053659E}" dt="2023-05-19T14:14:02.991" v="2916" actId="1076"/>
          <ac:picMkLst>
            <pc:docMk/>
            <pc:sldMk cId="3949943482" sldId="341"/>
            <ac:picMk id="2" creationId="{A37322FF-9B17-7BA7-05C0-85A9E2642AE2}"/>
          </ac:picMkLst>
        </pc:picChg>
        <pc:picChg chg="add mod">
          <ac:chgData name="MARÍA LOURDES LINARES BARRERA" userId="219ee373-b6ac-41fd-844b-0d2865f08a10" providerId="ADAL" clId="{CE90B48C-CD9A-41A6-8D83-93F4E053659E}" dt="2023-05-19T14:14:04.403" v="2917" actId="1076"/>
          <ac:picMkLst>
            <pc:docMk/>
            <pc:sldMk cId="3949943482" sldId="341"/>
            <ac:picMk id="8" creationId="{A20FFA89-1F88-F5E9-44D6-E140599945E6}"/>
          </ac:picMkLst>
        </pc:picChg>
        <pc:picChg chg="del">
          <ac:chgData name="MARÍA LOURDES LINARES BARRERA" userId="219ee373-b6ac-41fd-844b-0d2865f08a10" providerId="ADAL" clId="{CE90B48C-CD9A-41A6-8D83-93F4E053659E}" dt="2023-05-19T14:10:29.776" v="2886" actId="478"/>
          <ac:picMkLst>
            <pc:docMk/>
            <pc:sldMk cId="3949943482" sldId="341"/>
            <ac:picMk id="9" creationId="{C2F48E9D-390E-A53A-25DB-AA8C65465548}"/>
          </ac:picMkLst>
        </pc:picChg>
        <pc:picChg chg="del">
          <ac:chgData name="MARÍA LOURDES LINARES BARRERA" userId="219ee373-b6ac-41fd-844b-0d2865f08a10" providerId="ADAL" clId="{CE90B48C-CD9A-41A6-8D83-93F4E053659E}" dt="2023-05-19T14:10:31.874" v="2887" actId="478"/>
          <ac:picMkLst>
            <pc:docMk/>
            <pc:sldMk cId="3949943482" sldId="341"/>
            <ac:picMk id="14" creationId="{04D01A72-5948-99BF-8E10-886E0D5D2457}"/>
          </ac:picMkLst>
        </pc:picChg>
        <pc:picChg chg="add del mod">
          <ac:chgData name="MARÍA LOURDES LINARES BARRERA" userId="219ee373-b6ac-41fd-844b-0d2865f08a10" providerId="ADAL" clId="{CE90B48C-CD9A-41A6-8D83-93F4E053659E}" dt="2023-05-19T14:14:11.744" v="2920" actId="478"/>
          <ac:picMkLst>
            <pc:docMk/>
            <pc:sldMk cId="3949943482" sldId="341"/>
            <ac:picMk id="16" creationId="{5230C741-3CA6-389C-86D4-4BCB3B61ADAE}"/>
          </ac:picMkLst>
        </pc:picChg>
        <pc:picChg chg="add mod">
          <ac:chgData name="MARÍA LOURDES LINARES BARRERA" userId="219ee373-b6ac-41fd-844b-0d2865f08a10" providerId="ADAL" clId="{CE90B48C-CD9A-41A6-8D83-93F4E053659E}" dt="2023-05-19T14:10:35.591" v="2889" actId="1076"/>
          <ac:picMkLst>
            <pc:docMk/>
            <pc:sldMk cId="3949943482" sldId="341"/>
            <ac:picMk id="3037" creationId="{0AA3E9B9-8A1A-97A6-A1FD-B4711317419D}"/>
          </ac:picMkLst>
        </pc:picChg>
        <pc:cxnChg chg="del">
          <ac:chgData name="MARÍA LOURDES LINARES BARRERA" userId="219ee373-b6ac-41fd-844b-0d2865f08a10" providerId="ADAL" clId="{CE90B48C-CD9A-41A6-8D83-93F4E053659E}" dt="2023-05-18T20:25:36.685" v="49" actId="478"/>
          <ac:cxnSpMkLst>
            <pc:docMk/>
            <pc:sldMk cId="3949943482" sldId="341"/>
            <ac:cxnSpMk id="18" creationId="{2302F7DB-C678-8F17-A28B-9FB90E7B3AEB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7:13.608" v="593" actId="478"/>
          <ac:cxnSpMkLst>
            <pc:docMk/>
            <pc:sldMk cId="3949943482" sldId="341"/>
            <ac:cxnSpMk id="20" creationId="{DCDFBCD1-CED4-547C-6F8D-0F2FF47BACD0}"/>
          </ac:cxnSpMkLst>
        </pc:cxnChg>
        <pc:cxnChg chg="del">
          <ac:chgData name="MARÍA LOURDES LINARES BARRERA" userId="219ee373-b6ac-41fd-844b-0d2865f08a10" providerId="ADAL" clId="{CE90B48C-CD9A-41A6-8D83-93F4E053659E}" dt="2023-05-18T20:25:36.685" v="49" actId="478"/>
          <ac:cxnSpMkLst>
            <pc:docMk/>
            <pc:sldMk cId="3949943482" sldId="341"/>
            <ac:cxnSpMk id="21" creationId="{36A6F14A-3ECD-E085-D668-BA7CB70DCF0B}"/>
          </ac:cxnSpMkLst>
        </pc:cxnChg>
        <pc:cxnChg chg="del">
          <ac:chgData name="MARÍA LOURDES LINARES BARRERA" userId="219ee373-b6ac-41fd-844b-0d2865f08a10" providerId="ADAL" clId="{CE90B48C-CD9A-41A6-8D83-93F4E053659E}" dt="2023-05-18T20:25:36.685" v="49" actId="478"/>
          <ac:cxnSpMkLst>
            <pc:docMk/>
            <pc:sldMk cId="3949943482" sldId="341"/>
            <ac:cxnSpMk id="22" creationId="{F40FD416-792F-A167-6383-FD1C3A665447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7:13.608" v="593" actId="478"/>
          <ac:cxnSpMkLst>
            <pc:docMk/>
            <pc:sldMk cId="3949943482" sldId="341"/>
            <ac:cxnSpMk id="23" creationId="{FA99C2E3-296B-D6AF-6D0B-3991AF5C0047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8:58.233" v="231" actId="478"/>
          <ac:cxnSpMkLst>
            <pc:docMk/>
            <pc:sldMk cId="3949943482" sldId="341"/>
            <ac:cxnSpMk id="27" creationId="{3BD08B90-B5FD-B808-9531-96EC712CDE25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8:58.233" v="231" actId="478"/>
          <ac:cxnSpMkLst>
            <pc:docMk/>
            <pc:sldMk cId="3949943482" sldId="341"/>
            <ac:cxnSpMk id="28" creationId="{88C9FB32-DA9B-52AF-2D57-B556F38EBCC7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8:58.233" v="231" actId="478"/>
          <ac:cxnSpMkLst>
            <pc:docMk/>
            <pc:sldMk cId="3949943482" sldId="341"/>
            <ac:cxnSpMk id="30" creationId="{CAD2A0FB-833C-6420-5F69-D35F5510EF50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8:58.233" v="231" actId="478"/>
          <ac:cxnSpMkLst>
            <pc:docMk/>
            <pc:sldMk cId="3949943482" sldId="341"/>
            <ac:cxnSpMk id="31" creationId="{F29CD5ED-A6BD-6A85-D9C9-A0925E5EB7CF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8:58.233" v="231" actId="478"/>
          <ac:cxnSpMkLst>
            <pc:docMk/>
            <pc:sldMk cId="3949943482" sldId="341"/>
            <ac:cxnSpMk id="32" creationId="{E0A9CFE7-3FA7-2CFF-4B5A-396254DD4BA2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8:58.233" v="231" actId="478"/>
          <ac:cxnSpMkLst>
            <pc:docMk/>
            <pc:sldMk cId="3949943482" sldId="341"/>
            <ac:cxnSpMk id="33" creationId="{E06ACBF8-EA33-4AF9-58D5-E06A0BB27676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8:58.233" v="231" actId="478"/>
          <ac:cxnSpMkLst>
            <pc:docMk/>
            <pc:sldMk cId="3949943482" sldId="341"/>
            <ac:cxnSpMk id="37" creationId="{215C4DF5-9320-612B-81D4-2EED97E96B94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8:58.233" v="231" actId="478"/>
          <ac:cxnSpMkLst>
            <pc:docMk/>
            <pc:sldMk cId="3949943482" sldId="341"/>
            <ac:cxnSpMk id="38" creationId="{5E05F978-E5D1-431D-9965-C208DF43D511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8:58.233" v="231" actId="478"/>
          <ac:cxnSpMkLst>
            <pc:docMk/>
            <pc:sldMk cId="3949943482" sldId="341"/>
            <ac:cxnSpMk id="39" creationId="{62050B2F-5524-BF49-D063-452D0DF21273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8:58.233" v="231" actId="478"/>
          <ac:cxnSpMkLst>
            <pc:docMk/>
            <pc:sldMk cId="3949943482" sldId="341"/>
            <ac:cxnSpMk id="41" creationId="{78C1789C-90A0-4A28-41BE-3ABA30ADB495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8:58.233" v="231" actId="478"/>
          <ac:cxnSpMkLst>
            <pc:docMk/>
            <pc:sldMk cId="3949943482" sldId="341"/>
            <ac:cxnSpMk id="43" creationId="{61A51DCC-2ACD-EFF3-7005-549DE3109642}"/>
          </ac:cxnSpMkLst>
        </pc:cxnChg>
        <pc:cxnChg chg="del">
          <ac:chgData name="MARÍA LOURDES LINARES BARRERA" userId="219ee373-b6ac-41fd-844b-0d2865f08a10" providerId="ADAL" clId="{CE90B48C-CD9A-41A6-8D83-93F4E053659E}" dt="2023-05-18T20:25:36.685" v="49" actId="478"/>
          <ac:cxnSpMkLst>
            <pc:docMk/>
            <pc:sldMk cId="3949943482" sldId="341"/>
            <ac:cxnSpMk id="46" creationId="{F79FBC62-4B73-9F34-6652-945C6F5F750B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7:13.608" v="593" actId="478"/>
          <ac:cxnSpMkLst>
            <pc:docMk/>
            <pc:sldMk cId="3949943482" sldId="341"/>
            <ac:cxnSpMk id="52" creationId="{D65F18FD-B0D2-5151-6CEA-DD6B297C9C80}"/>
          </ac:cxnSpMkLst>
        </pc:cxnChg>
        <pc:cxnChg chg="add del mod">
          <ac:chgData name="MARÍA LOURDES LINARES BARRERA" userId="219ee373-b6ac-41fd-844b-0d2865f08a10" providerId="ADAL" clId="{CE90B48C-CD9A-41A6-8D83-93F4E053659E}" dt="2023-05-18T20:29:54.809" v="258"/>
          <ac:cxnSpMkLst>
            <pc:docMk/>
            <pc:sldMk cId="3949943482" sldId="341"/>
            <ac:cxnSpMk id="55" creationId="{40808ABD-B3EC-5061-EF23-A23C029E2822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7:13.608" v="593" actId="478"/>
          <ac:cxnSpMkLst>
            <pc:docMk/>
            <pc:sldMk cId="3949943482" sldId="341"/>
            <ac:cxnSpMk id="57" creationId="{2029F617-091E-64D0-B45B-BECCE31FA9AB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7:13.608" v="593" actId="478"/>
          <ac:cxnSpMkLst>
            <pc:docMk/>
            <pc:sldMk cId="3949943482" sldId="341"/>
            <ac:cxnSpMk id="60" creationId="{C6B903CA-9431-0932-E492-1E7D3603DBC1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2:09.887" v="373" actId="478"/>
          <ac:cxnSpMkLst>
            <pc:docMk/>
            <pc:sldMk cId="3949943482" sldId="341"/>
            <ac:cxnSpMk id="62" creationId="{CA5F550A-3904-2428-B35C-9B6C4B9B5A07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2:08.269" v="372" actId="478"/>
          <ac:cxnSpMkLst>
            <pc:docMk/>
            <pc:sldMk cId="3949943482" sldId="341"/>
            <ac:cxnSpMk id="63" creationId="{7FB460C6-A850-B043-0474-19873ADF7D1F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2:08.269" v="372" actId="478"/>
          <ac:cxnSpMkLst>
            <pc:docMk/>
            <pc:sldMk cId="3949943482" sldId="341"/>
            <ac:cxnSpMk id="3010" creationId="{D78A2CF5-EAF5-CA37-0492-C6A735ACEEE5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7:13.608" v="593" actId="478"/>
          <ac:cxnSpMkLst>
            <pc:docMk/>
            <pc:sldMk cId="3949943482" sldId="341"/>
            <ac:cxnSpMk id="3011" creationId="{38AF51E4-92FC-48BA-4CE1-0F62F859CEF7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7:13.608" v="593" actId="478"/>
          <ac:cxnSpMkLst>
            <pc:docMk/>
            <pc:sldMk cId="3949943482" sldId="341"/>
            <ac:cxnSpMk id="3013" creationId="{3F819733-4C70-FECB-FBF8-994DA14F0E09}"/>
          </ac:cxnSpMkLst>
        </pc:cxnChg>
        <pc:cxnChg chg="add mod">
          <ac:chgData name="MARÍA LOURDES LINARES BARRERA" userId="219ee373-b6ac-41fd-844b-0d2865f08a10" providerId="ADAL" clId="{CE90B48C-CD9A-41A6-8D83-93F4E053659E}" dt="2023-05-18T20:37:22.419" v="594" actId="1076"/>
          <ac:cxnSpMkLst>
            <pc:docMk/>
            <pc:sldMk cId="3949943482" sldId="341"/>
            <ac:cxnSpMk id="3015" creationId="{91D3110D-B32B-D647-837E-DC6C078ECA1E}"/>
          </ac:cxnSpMkLst>
        </pc:cxnChg>
        <pc:cxnChg chg="add mod">
          <ac:chgData name="MARÍA LOURDES LINARES BARRERA" userId="219ee373-b6ac-41fd-844b-0d2865f08a10" providerId="ADAL" clId="{CE90B48C-CD9A-41A6-8D83-93F4E053659E}" dt="2023-05-18T20:37:22.419" v="594" actId="1076"/>
          <ac:cxnSpMkLst>
            <pc:docMk/>
            <pc:sldMk cId="3949943482" sldId="341"/>
            <ac:cxnSpMk id="3016" creationId="{97B3262F-F027-5151-88E8-F25634FA45B5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3:37.169" v="424" actId="478"/>
          <ac:cxnSpMkLst>
            <pc:docMk/>
            <pc:sldMk cId="3949943482" sldId="341"/>
            <ac:cxnSpMk id="3018" creationId="{B56524B5-6241-D4DD-BDB1-6333F5AD5C18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3:37.169" v="424" actId="478"/>
          <ac:cxnSpMkLst>
            <pc:docMk/>
            <pc:sldMk cId="3949943482" sldId="341"/>
            <ac:cxnSpMk id="3019" creationId="{07EDA892-50EA-DF06-74A7-A650690E29C0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3:37.169" v="424" actId="478"/>
          <ac:cxnSpMkLst>
            <pc:docMk/>
            <pc:sldMk cId="3949943482" sldId="341"/>
            <ac:cxnSpMk id="3022" creationId="{AEB89C04-5AE2-DD7F-76E3-99970F9292DC}"/>
          </ac:cxnSpMkLst>
        </pc:cxnChg>
        <pc:cxnChg chg="add mod">
          <ac:chgData name="MARÍA LOURDES LINARES BARRERA" userId="219ee373-b6ac-41fd-844b-0d2865f08a10" providerId="ADAL" clId="{CE90B48C-CD9A-41A6-8D83-93F4E053659E}" dt="2023-05-18T20:37:22.419" v="594" actId="1076"/>
          <ac:cxnSpMkLst>
            <pc:docMk/>
            <pc:sldMk cId="3949943482" sldId="341"/>
            <ac:cxnSpMk id="3024" creationId="{E078F568-6701-FE8C-CBD1-27C43F29D447}"/>
          </ac:cxnSpMkLst>
        </pc:cxnChg>
        <pc:cxnChg chg="add mod">
          <ac:chgData name="MARÍA LOURDES LINARES BARRERA" userId="219ee373-b6ac-41fd-844b-0d2865f08a10" providerId="ADAL" clId="{CE90B48C-CD9A-41A6-8D83-93F4E053659E}" dt="2023-05-18T20:37:22.419" v="594" actId="1076"/>
          <ac:cxnSpMkLst>
            <pc:docMk/>
            <pc:sldMk cId="3949943482" sldId="341"/>
            <ac:cxnSpMk id="3026" creationId="{BA8E2ED2-E118-0256-CC2E-E9AD539DC137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7:22.419" v="594" actId="1076"/>
          <ac:cxnSpMkLst>
            <pc:docMk/>
            <pc:sldMk cId="3949943482" sldId="341"/>
            <ac:cxnSpMk id="3027" creationId="{5F2C298A-F467-9625-616C-5CD2A4507D49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7:22.419" v="594" actId="1076"/>
          <ac:cxnSpMkLst>
            <pc:docMk/>
            <pc:sldMk cId="3949943482" sldId="341"/>
            <ac:cxnSpMk id="3028" creationId="{B7E3BE2C-AFCC-4621-E9DE-60CCC371E6B7}"/>
          </ac:cxnSpMkLst>
        </pc:cxnChg>
        <pc:cxnChg chg="add del mod">
          <ac:chgData name="MARÍA LOURDES LINARES BARRERA" userId="219ee373-b6ac-41fd-844b-0d2865f08a10" providerId="ADAL" clId="{CE90B48C-CD9A-41A6-8D83-93F4E053659E}" dt="2023-05-18T20:37:22.419" v="594" actId="1076"/>
          <ac:cxnSpMkLst>
            <pc:docMk/>
            <pc:sldMk cId="3949943482" sldId="341"/>
            <ac:cxnSpMk id="3032" creationId="{41C4397C-6A0E-52F1-E65A-F46573B9BE95}"/>
          </ac:cxnSpMkLst>
        </pc:cxnChg>
        <pc:cxnChg chg="add mod">
          <ac:chgData name="MARÍA LOURDES LINARES BARRERA" userId="219ee373-b6ac-41fd-844b-0d2865f08a10" providerId="ADAL" clId="{CE90B48C-CD9A-41A6-8D83-93F4E053659E}" dt="2023-05-18T20:37:22.419" v="594" actId="1076"/>
          <ac:cxnSpMkLst>
            <pc:docMk/>
            <pc:sldMk cId="3949943482" sldId="341"/>
            <ac:cxnSpMk id="3035" creationId="{D17F9283-9E77-723A-0026-0F8A8212A514}"/>
          </ac:cxnSpMkLst>
        </pc:cxnChg>
      </pc:sldChg>
      <pc:sldChg chg="addSp delSp modSp add mod ord">
        <pc:chgData name="MARÍA LOURDES LINARES BARRERA" userId="219ee373-b6ac-41fd-844b-0d2865f08a10" providerId="ADAL" clId="{CE90B48C-CD9A-41A6-8D83-93F4E053659E}" dt="2023-05-19T14:08:12.528" v="2848" actId="478"/>
        <pc:sldMkLst>
          <pc:docMk/>
          <pc:sldMk cId="990846319" sldId="342"/>
        </pc:sldMkLst>
        <pc:spChg chg="add del mod">
          <ac:chgData name="MARÍA LOURDES LINARES BARRERA" userId="219ee373-b6ac-41fd-844b-0d2865f08a10" providerId="ADAL" clId="{CE90B48C-CD9A-41A6-8D83-93F4E053659E}" dt="2023-05-19T14:06:04.443" v="2803" actId="478"/>
          <ac:spMkLst>
            <pc:docMk/>
            <pc:sldMk cId="990846319" sldId="342"/>
            <ac:spMk id="8" creationId="{3134DD96-3CAF-E698-0A77-4008C14930A8}"/>
          </ac:spMkLst>
        </pc:spChg>
        <pc:spChg chg="add del mod">
          <ac:chgData name="MARÍA LOURDES LINARES BARRERA" userId="219ee373-b6ac-41fd-844b-0d2865f08a10" providerId="ADAL" clId="{CE90B48C-CD9A-41A6-8D83-93F4E053659E}" dt="2023-05-19T14:06:05.398" v="2804" actId="478"/>
          <ac:spMkLst>
            <pc:docMk/>
            <pc:sldMk cId="990846319" sldId="342"/>
            <ac:spMk id="9" creationId="{9278FA73-D650-A49A-2932-6792ECFB90B6}"/>
          </ac:spMkLst>
        </pc:spChg>
        <pc:spChg chg="mod">
          <ac:chgData name="MARÍA LOURDES LINARES BARRERA" userId="219ee373-b6ac-41fd-844b-0d2865f08a10" providerId="ADAL" clId="{CE90B48C-CD9A-41A6-8D83-93F4E053659E}" dt="2023-05-18T20:44:00.148" v="672" actId="14100"/>
          <ac:spMkLst>
            <pc:docMk/>
            <pc:sldMk cId="990846319" sldId="342"/>
            <ac:spMk id="10" creationId="{E01B9B44-205D-9A64-4C5D-53F87A8BA041}"/>
          </ac:spMkLst>
        </pc:spChg>
        <pc:spChg chg="add del mod">
          <ac:chgData name="MARÍA LOURDES LINARES BARRERA" userId="219ee373-b6ac-41fd-844b-0d2865f08a10" providerId="ADAL" clId="{CE90B48C-CD9A-41A6-8D83-93F4E053659E}" dt="2023-05-19T14:06:06.436" v="2805" actId="478"/>
          <ac:spMkLst>
            <pc:docMk/>
            <pc:sldMk cId="990846319" sldId="342"/>
            <ac:spMk id="14" creationId="{0CD7AC18-A198-E69D-5EEF-0061A3CD25F1}"/>
          </ac:spMkLst>
        </pc:spChg>
        <pc:spChg chg="mod">
          <ac:chgData name="MARÍA LOURDES LINARES BARRERA" userId="219ee373-b6ac-41fd-844b-0d2865f08a10" providerId="ADAL" clId="{CE90B48C-CD9A-41A6-8D83-93F4E053659E}" dt="2023-05-18T20:44:03.767" v="673" actId="14100"/>
          <ac:spMkLst>
            <pc:docMk/>
            <pc:sldMk cId="990846319" sldId="342"/>
            <ac:spMk id="15" creationId="{657E38D2-D836-8E27-9A13-27603E20A5BF}"/>
          </ac:spMkLst>
        </pc:spChg>
        <pc:spChg chg="add del mod ord">
          <ac:chgData name="MARÍA LOURDES LINARES BARRERA" userId="219ee373-b6ac-41fd-844b-0d2865f08a10" providerId="ADAL" clId="{CE90B48C-CD9A-41A6-8D83-93F4E053659E}" dt="2023-05-19T14:08:12.528" v="2848" actId="478"/>
          <ac:spMkLst>
            <pc:docMk/>
            <pc:sldMk cId="990846319" sldId="342"/>
            <ac:spMk id="16" creationId="{1EE257CB-DDC5-25E3-D112-C552D09C638E}"/>
          </ac:spMkLst>
        </pc:spChg>
        <pc:spChg chg="del">
          <ac:chgData name="MARÍA LOURDES LINARES BARRERA" userId="219ee373-b6ac-41fd-844b-0d2865f08a10" providerId="ADAL" clId="{CE90B48C-CD9A-41A6-8D83-93F4E053659E}" dt="2023-05-18T20:36:51.815" v="585" actId="478"/>
          <ac:spMkLst>
            <pc:docMk/>
            <pc:sldMk cId="990846319" sldId="342"/>
            <ac:spMk id="45" creationId="{1ADD29B4-AD00-5465-E4DF-9979C748E247}"/>
          </ac:spMkLst>
        </pc:spChg>
        <pc:spChg chg="del">
          <ac:chgData name="MARÍA LOURDES LINARES BARRERA" userId="219ee373-b6ac-41fd-844b-0d2865f08a10" providerId="ADAL" clId="{CE90B48C-CD9A-41A6-8D83-93F4E053659E}" dt="2023-05-18T20:36:51.815" v="585" actId="478"/>
          <ac:spMkLst>
            <pc:docMk/>
            <pc:sldMk cId="990846319" sldId="342"/>
            <ac:spMk id="3017" creationId="{712FDBBF-E368-D40D-7B74-F2120C4B4843}"/>
          </ac:spMkLst>
        </pc:spChg>
        <pc:spChg chg="del">
          <ac:chgData name="MARÍA LOURDES LINARES BARRERA" userId="219ee373-b6ac-41fd-844b-0d2865f08a10" providerId="ADAL" clId="{CE90B48C-CD9A-41A6-8D83-93F4E053659E}" dt="2023-05-18T20:36:51.815" v="585" actId="478"/>
          <ac:spMkLst>
            <pc:docMk/>
            <pc:sldMk cId="990846319" sldId="342"/>
            <ac:spMk id="3023" creationId="{8112E8CC-6B49-E582-300D-CF465A0A78C8}"/>
          </ac:spMkLst>
        </pc:spChg>
        <pc:spChg chg="del">
          <ac:chgData name="MARÍA LOURDES LINARES BARRERA" userId="219ee373-b6ac-41fd-844b-0d2865f08a10" providerId="ADAL" clId="{CE90B48C-CD9A-41A6-8D83-93F4E053659E}" dt="2023-05-18T20:36:51.815" v="585" actId="478"/>
          <ac:spMkLst>
            <pc:docMk/>
            <pc:sldMk cId="990846319" sldId="342"/>
            <ac:spMk id="3025" creationId="{A3DBA168-C991-DF1E-D80C-7777C02B1445}"/>
          </ac:spMkLst>
        </pc:spChg>
        <pc:spChg chg="del">
          <ac:chgData name="MARÍA LOURDES LINARES BARRERA" userId="219ee373-b6ac-41fd-844b-0d2865f08a10" providerId="ADAL" clId="{CE90B48C-CD9A-41A6-8D83-93F4E053659E}" dt="2023-05-18T20:36:51.815" v="585" actId="478"/>
          <ac:spMkLst>
            <pc:docMk/>
            <pc:sldMk cId="990846319" sldId="342"/>
            <ac:spMk id="3029" creationId="{624B9DBE-E57E-5060-359E-FC48E445E95F}"/>
          </ac:spMkLst>
        </pc:spChg>
        <pc:spChg chg="del">
          <ac:chgData name="MARÍA LOURDES LINARES BARRERA" userId="219ee373-b6ac-41fd-844b-0d2865f08a10" providerId="ADAL" clId="{CE90B48C-CD9A-41A6-8D83-93F4E053659E}" dt="2023-05-18T20:36:51.815" v="585" actId="478"/>
          <ac:spMkLst>
            <pc:docMk/>
            <pc:sldMk cId="990846319" sldId="342"/>
            <ac:spMk id="3031" creationId="{E16E3721-EC50-E6E2-FB1F-5C5EE04478E5}"/>
          </ac:spMkLst>
        </pc:spChg>
        <pc:spChg chg="del">
          <ac:chgData name="MARÍA LOURDES LINARES BARRERA" userId="219ee373-b6ac-41fd-844b-0d2865f08a10" providerId="ADAL" clId="{CE90B48C-CD9A-41A6-8D83-93F4E053659E}" dt="2023-05-18T20:36:51.815" v="585" actId="478"/>
          <ac:spMkLst>
            <pc:docMk/>
            <pc:sldMk cId="990846319" sldId="342"/>
            <ac:spMk id="3034" creationId="{87A78792-1B0A-3E78-E7A5-996A3A13FF67}"/>
          </ac:spMkLst>
        </pc:spChg>
        <pc:picChg chg="add mod">
          <ac:chgData name="MARÍA LOURDES LINARES BARRERA" userId="219ee373-b6ac-41fd-844b-0d2865f08a10" providerId="ADAL" clId="{CE90B48C-CD9A-41A6-8D83-93F4E053659E}" dt="2023-05-18T20:38:07.296" v="657" actId="1076"/>
          <ac:picMkLst>
            <pc:docMk/>
            <pc:sldMk cId="990846319" sldId="342"/>
            <ac:picMk id="2" creationId="{4659CCFC-E240-6528-D252-C31CD45AB5BC}"/>
          </ac:picMkLst>
        </pc:picChg>
        <pc:picChg chg="mod ord">
          <ac:chgData name="MARÍA LOURDES LINARES BARRERA" userId="219ee373-b6ac-41fd-844b-0d2865f08a10" providerId="ADAL" clId="{CE90B48C-CD9A-41A6-8D83-93F4E053659E}" dt="2023-05-19T14:07:31.787" v="2837" actId="166"/>
          <ac:picMkLst>
            <pc:docMk/>
            <pc:sldMk cId="990846319" sldId="342"/>
            <ac:picMk id="17" creationId="{88433C2A-9601-0438-88D5-11AFEE9D7D20}"/>
          </ac:picMkLst>
        </pc:picChg>
        <pc:picChg chg="mod ord">
          <ac:chgData name="MARÍA LOURDES LINARES BARRERA" userId="219ee373-b6ac-41fd-844b-0d2865f08a10" providerId="ADAL" clId="{CE90B48C-CD9A-41A6-8D83-93F4E053659E}" dt="2023-05-19T14:07:35.200" v="2839" actId="166"/>
          <ac:picMkLst>
            <pc:docMk/>
            <pc:sldMk cId="990846319" sldId="342"/>
            <ac:picMk id="21" creationId="{80682BF4-5C1D-9E1E-BA79-6A90A02A3EDC}"/>
          </ac:picMkLst>
        </pc:picChg>
        <pc:picChg chg="mod ord">
          <ac:chgData name="MARÍA LOURDES LINARES BARRERA" userId="219ee373-b6ac-41fd-844b-0d2865f08a10" providerId="ADAL" clId="{CE90B48C-CD9A-41A6-8D83-93F4E053659E}" dt="2023-05-19T14:07:33.473" v="2838" actId="166"/>
          <ac:picMkLst>
            <pc:docMk/>
            <pc:sldMk cId="990846319" sldId="342"/>
            <ac:picMk id="24" creationId="{B5606B10-060E-D26E-BB8B-6A7BF77BFB39}"/>
          </ac:picMkLst>
        </pc:picChg>
        <pc:picChg chg="mod ord">
          <ac:chgData name="MARÍA LOURDES LINARES BARRERA" userId="219ee373-b6ac-41fd-844b-0d2865f08a10" providerId="ADAL" clId="{CE90B48C-CD9A-41A6-8D83-93F4E053659E}" dt="2023-05-19T14:07:37.374" v="2840" actId="166"/>
          <ac:picMkLst>
            <pc:docMk/>
            <pc:sldMk cId="990846319" sldId="342"/>
            <ac:picMk id="26" creationId="{3A0355AA-4E8B-6E4C-8EF0-449E6874E117}"/>
          </ac:picMkLst>
        </pc:picChg>
        <pc:cxnChg chg="del">
          <ac:chgData name="MARÍA LOURDES LINARES BARRERA" userId="219ee373-b6ac-41fd-844b-0d2865f08a10" providerId="ADAL" clId="{CE90B48C-CD9A-41A6-8D83-93F4E053659E}" dt="2023-05-18T20:36:51.815" v="585" actId="478"/>
          <ac:cxnSpMkLst>
            <pc:docMk/>
            <pc:sldMk cId="990846319" sldId="342"/>
            <ac:cxnSpMk id="3015" creationId="{91D3110D-B32B-D647-837E-DC6C078ECA1E}"/>
          </ac:cxnSpMkLst>
        </pc:cxnChg>
        <pc:cxnChg chg="del">
          <ac:chgData name="MARÍA LOURDES LINARES BARRERA" userId="219ee373-b6ac-41fd-844b-0d2865f08a10" providerId="ADAL" clId="{CE90B48C-CD9A-41A6-8D83-93F4E053659E}" dt="2023-05-18T20:36:51.815" v="585" actId="478"/>
          <ac:cxnSpMkLst>
            <pc:docMk/>
            <pc:sldMk cId="990846319" sldId="342"/>
            <ac:cxnSpMk id="3016" creationId="{97B3262F-F027-5151-88E8-F25634FA45B5}"/>
          </ac:cxnSpMkLst>
        </pc:cxnChg>
        <pc:cxnChg chg="del">
          <ac:chgData name="MARÍA LOURDES LINARES BARRERA" userId="219ee373-b6ac-41fd-844b-0d2865f08a10" providerId="ADAL" clId="{CE90B48C-CD9A-41A6-8D83-93F4E053659E}" dt="2023-05-18T20:36:51.815" v="585" actId="478"/>
          <ac:cxnSpMkLst>
            <pc:docMk/>
            <pc:sldMk cId="990846319" sldId="342"/>
            <ac:cxnSpMk id="3024" creationId="{E078F568-6701-FE8C-CBD1-27C43F29D447}"/>
          </ac:cxnSpMkLst>
        </pc:cxnChg>
        <pc:cxnChg chg="del">
          <ac:chgData name="MARÍA LOURDES LINARES BARRERA" userId="219ee373-b6ac-41fd-844b-0d2865f08a10" providerId="ADAL" clId="{CE90B48C-CD9A-41A6-8D83-93F4E053659E}" dt="2023-05-18T20:36:51.815" v="585" actId="478"/>
          <ac:cxnSpMkLst>
            <pc:docMk/>
            <pc:sldMk cId="990846319" sldId="342"/>
            <ac:cxnSpMk id="3026" creationId="{BA8E2ED2-E118-0256-CC2E-E9AD539DC137}"/>
          </ac:cxnSpMkLst>
        </pc:cxnChg>
        <pc:cxnChg chg="del">
          <ac:chgData name="MARÍA LOURDES LINARES BARRERA" userId="219ee373-b6ac-41fd-844b-0d2865f08a10" providerId="ADAL" clId="{CE90B48C-CD9A-41A6-8D83-93F4E053659E}" dt="2023-05-18T20:36:51.815" v="585" actId="478"/>
          <ac:cxnSpMkLst>
            <pc:docMk/>
            <pc:sldMk cId="990846319" sldId="342"/>
            <ac:cxnSpMk id="3027" creationId="{5F2C298A-F467-9625-616C-5CD2A4507D49}"/>
          </ac:cxnSpMkLst>
        </pc:cxnChg>
        <pc:cxnChg chg="del">
          <ac:chgData name="MARÍA LOURDES LINARES BARRERA" userId="219ee373-b6ac-41fd-844b-0d2865f08a10" providerId="ADAL" clId="{CE90B48C-CD9A-41A6-8D83-93F4E053659E}" dt="2023-05-18T20:36:51.815" v="585" actId="478"/>
          <ac:cxnSpMkLst>
            <pc:docMk/>
            <pc:sldMk cId="990846319" sldId="342"/>
            <ac:cxnSpMk id="3028" creationId="{B7E3BE2C-AFCC-4621-E9DE-60CCC371E6B7}"/>
          </ac:cxnSpMkLst>
        </pc:cxnChg>
        <pc:cxnChg chg="del">
          <ac:chgData name="MARÍA LOURDES LINARES BARRERA" userId="219ee373-b6ac-41fd-844b-0d2865f08a10" providerId="ADAL" clId="{CE90B48C-CD9A-41A6-8D83-93F4E053659E}" dt="2023-05-18T20:36:51.815" v="585" actId="478"/>
          <ac:cxnSpMkLst>
            <pc:docMk/>
            <pc:sldMk cId="990846319" sldId="342"/>
            <ac:cxnSpMk id="3032" creationId="{41C4397C-6A0E-52F1-E65A-F46573B9BE95}"/>
          </ac:cxnSpMkLst>
        </pc:cxnChg>
        <pc:cxnChg chg="del">
          <ac:chgData name="MARÍA LOURDES LINARES BARRERA" userId="219ee373-b6ac-41fd-844b-0d2865f08a10" providerId="ADAL" clId="{CE90B48C-CD9A-41A6-8D83-93F4E053659E}" dt="2023-05-18T20:36:51.815" v="585" actId="478"/>
          <ac:cxnSpMkLst>
            <pc:docMk/>
            <pc:sldMk cId="990846319" sldId="342"/>
            <ac:cxnSpMk id="3035" creationId="{D17F9283-9E77-723A-0026-0F8A8212A514}"/>
          </ac:cxnSpMkLst>
        </pc:cxnChg>
      </pc:sldChg>
      <pc:sldChg chg="add ord">
        <pc:chgData name="MARÍA LOURDES LINARES BARRERA" userId="219ee373-b6ac-41fd-844b-0d2865f08a10" providerId="ADAL" clId="{CE90B48C-CD9A-41A6-8D83-93F4E053659E}" dt="2023-05-18T20:37:10.739" v="592"/>
        <pc:sldMkLst>
          <pc:docMk/>
          <pc:sldMk cId="836090796" sldId="343"/>
        </pc:sldMkLst>
      </pc:sldChg>
      <pc:sldChg chg="delSp modSp add del mod">
        <pc:chgData name="MARÍA LOURDES LINARES BARRERA" userId="219ee373-b6ac-41fd-844b-0d2865f08a10" providerId="ADAL" clId="{CE90B48C-CD9A-41A6-8D83-93F4E053659E}" dt="2023-05-19T14:15:57.794" v="2943" actId="2696"/>
        <pc:sldMkLst>
          <pc:docMk/>
          <pc:sldMk cId="3551373981" sldId="344"/>
        </pc:sldMkLst>
        <pc:spChg chg="mod">
          <ac:chgData name="MARÍA LOURDES LINARES BARRERA" userId="219ee373-b6ac-41fd-844b-0d2865f08a10" providerId="ADAL" clId="{CE90B48C-CD9A-41A6-8D83-93F4E053659E}" dt="2023-05-19T13:23:18.399" v="2096" actId="6549"/>
          <ac:spMkLst>
            <pc:docMk/>
            <pc:sldMk cId="3551373981" sldId="344"/>
            <ac:spMk id="10" creationId="{72BB362C-76A8-AAFB-9925-CBBB6DBB15BD}"/>
          </ac:spMkLst>
        </pc:spChg>
        <pc:spChg chg="del">
          <ac:chgData name="MARÍA LOURDES LINARES BARRERA" userId="219ee373-b6ac-41fd-844b-0d2865f08a10" providerId="ADAL" clId="{CE90B48C-CD9A-41A6-8D83-93F4E053659E}" dt="2023-05-19T14:11:28.495" v="2893" actId="478"/>
          <ac:spMkLst>
            <pc:docMk/>
            <pc:sldMk cId="3551373981" sldId="344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11:28.495" v="2893" actId="478"/>
          <ac:spMkLst>
            <pc:docMk/>
            <pc:sldMk cId="3551373981" sldId="344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11:28.495" v="2893" actId="478"/>
          <ac:spMkLst>
            <pc:docMk/>
            <pc:sldMk cId="3551373981" sldId="344"/>
            <ac:spMk id="3053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11:28.495" v="2893" actId="478"/>
          <ac:spMkLst>
            <pc:docMk/>
            <pc:sldMk cId="3551373981" sldId="344"/>
            <ac:spMk id="3054" creationId="{00000000-0000-0000-0000-000000000000}"/>
          </ac:spMkLst>
        </pc:spChg>
      </pc:sldChg>
      <pc:sldChg chg="addSp delSp modSp add mod ord">
        <pc:chgData name="MARÍA LOURDES LINARES BARRERA" userId="219ee373-b6ac-41fd-844b-0d2865f08a10" providerId="ADAL" clId="{CE90B48C-CD9A-41A6-8D83-93F4E053659E}" dt="2023-05-20T18:12:09.701" v="3576" actId="478"/>
        <pc:sldMkLst>
          <pc:docMk/>
          <pc:sldMk cId="911201576" sldId="345"/>
        </pc:sldMkLst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2" creationId="{1CFDDA08-83B9-DEB6-30FE-7D3CFB392AFE}"/>
          </ac:spMkLst>
        </pc:spChg>
        <pc:spChg chg="add del mod">
          <ac:chgData name="MARÍA LOURDES LINARES BARRERA" userId="219ee373-b6ac-41fd-844b-0d2865f08a10" providerId="ADAL" clId="{CE90B48C-CD9A-41A6-8D83-93F4E053659E}" dt="2023-05-20T18:12:09.399" v="3575"/>
          <ac:spMkLst>
            <pc:docMk/>
            <pc:sldMk cId="911201576" sldId="345"/>
            <ac:spMk id="2" creationId="{992B6E3F-0051-756A-FFF8-221244E6CB24}"/>
          </ac:spMkLst>
        </pc:spChg>
        <pc:spChg chg="add del">
          <ac:chgData name="MARÍA LOURDES LINARES BARRERA" userId="219ee373-b6ac-41fd-844b-0d2865f08a10" providerId="ADAL" clId="{CE90B48C-CD9A-41A6-8D83-93F4E053659E}" dt="2023-05-20T18:12:09.701" v="3576" actId="478"/>
          <ac:spMkLst>
            <pc:docMk/>
            <pc:sldMk cId="911201576" sldId="345"/>
            <ac:spMk id="3" creationId="{9E97657F-7734-63E8-C148-B982B96F87C8}"/>
          </ac:spMkLst>
        </pc:spChg>
        <pc:spChg chg="add del">
          <ac:chgData name="MARÍA LOURDES LINARES BARRERA" userId="219ee373-b6ac-41fd-844b-0d2865f08a10" providerId="ADAL" clId="{CE90B48C-CD9A-41A6-8D83-93F4E053659E}" dt="2023-05-20T18:12:09.701" v="3576" actId="478"/>
          <ac:spMkLst>
            <pc:docMk/>
            <pc:sldMk cId="911201576" sldId="345"/>
            <ac:spMk id="4" creationId="{BC86944E-8FF7-178E-82A8-568509E2BD8B}"/>
          </ac:spMkLst>
        </pc:spChg>
        <pc:spChg chg="add del">
          <ac:chgData name="MARÍA LOURDES LINARES BARRERA" userId="219ee373-b6ac-41fd-844b-0d2865f08a10" providerId="ADAL" clId="{CE90B48C-CD9A-41A6-8D83-93F4E053659E}" dt="2023-05-20T18:12:09.701" v="3576" actId="478"/>
          <ac:spMkLst>
            <pc:docMk/>
            <pc:sldMk cId="911201576" sldId="345"/>
            <ac:spMk id="5" creationId="{DE1E3A6A-674B-713C-53B9-AB690879B492}"/>
          </ac:spMkLst>
        </pc:spChg>
        <pc:spChg chg="add del">
          <ac:chgData name="MARÍA LOURDES LINARES BARRERA" userId="219ee373-b6ac-41fd-844b-0d2865f08a10" providerId="ADAL" clId="{CE90B48C-CD9A-41A6-8D83-93F4E053659E}" dt="2023-05-20T18:12:09.701" v="3576" actId="478"/>
          <ac:spMkLst>
            <pc:docMk/>
            <pc:sldMk cId="911201576" sldId="345"/>
            <ac:spMk id="6" creationId="{FE0203D5-25C5-7B4B-1881-0613FFC0ECBB}"/>
          </ac:spMkLst>
        </pc:spChg>
        <pc:spChg chg="add del">
          <ac:chgData name="MARÍA LOURDES LINARES BARRERA" userId="219ee373-b6ac-41fd-844b-0d2865f08a10" providerId="ADAL" clId="{CE90B48C-CD9A-41A6-8D83-93F4E053659E}" dt="2023-05-20T18:12:09.701" v="3576" actId="478"/>
          <ac:spMkLst>
            <pc:docMk/>
            <pc:sldMk cId="911201576" sldId="345"/>
            <ac:spMk id="7" creationId="{DA061391-145D-8BCA-FCEF-41FA1B8AB133}"/>
          </ac:spMkLst>
        </pc:spChg>
        <pc:spChg chg="add del mod">
          <ac:chgData name="MARÍA LOURDES LINARES BARRERA" userId="219ee373-b6ac-41fd-844b-0d2865f08a10" providerId="ADAL" clId="{CE90B48C-CD9A-41A6-8D83-93F4E053659E}" dt="2023-05-20T18:12:09.399" v="3575"/>
          <ac:spMkLst>
            <pc:docMk/>
            <pc:sldMk cId="911201576" sldId="345"/>
            <ac:spMk id="8" creationId="{13B6A4A5-4C12-0ED1-2934-1B06BE38B018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8" creationId="{A72A20B7-5DD1-5089-38E2-6316C791FEDC}"/>
          </ac:spMkLst>
        </pc:spChg>
        <pc:spChg chg="add del mod">
          <ac:chgData name="MARÍA LOURDES LINARES BARRERA" userId="219ee373-b6ac-41fd-844b-0d2865f08a10" providerId="ADAL" clId="{CE90B48C-CD9A-41A6-8D83-93F4E053659E}" dt="2023-05-20T18:12:09.399" v="3575"/>
          <ac:spMkLst>
            <pc:docMk/>
            <pc:sldMk cId="911201576" sldId="345"/>
            <ac:spMk id="9" creationId="{8E297C9C-D11E-9127-5AE6-7F5308643138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9" creationId="{FFD6B2EB-29A5-83AB-F4B8-A4B58EAE1A60}"/>
          </ac:spMkLst>
        </pc:spChg>
        <pc:spChg chg="mod">
          <ac:chgData name="MARÍA LOURDES LINARES BARRERA" userId="219ee373-b6ac-41fd-844b-0d2865f08a10" providerId="ADAL" clId="{CE90B48C-CD9A-41A6-8D83-93F4E053659E}" dt="2023-05-19T13:40:39.552" v="2419" actId="20577"/>
          <ac:spMkLst>
            <pc:docMk/>
            <pc:sldMk cId="911201576" sldId="345"/>
            <ac:spMk id="10" creationId="{72BB362C-76A8-AAFB-9925-CBBB6DBB15BD}"/>
          </ac:spMkLst>
        </pc:spChg>
        <pc:spChg chg="add del mod">
          <ac:chgData name="MARÍA LOURDES LINARES BARRERA" userId="219ee373-b6ac-41fd-844b-0d2865f08a10" providerId="ADAL" clId="{CE90B48C-CD9A-41A6-8D83-93F4E053659E}" dt="2023-05-20T18:12:09.399" v="3575"/>
          <ac:spMkLst>
            <pc:docMk/>
            <pc:sldMk cId="911201576" sldId="345"/>
            <ac:spMk id="11" creationId="{056798C0-BCAC-7ED1-B93F-8032C58D23CC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13" creationId="{DAC8794A-D843-9904-DE34-24EAA884DC79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14" creationId="{917DBBE9-E20A-00CE-24B0-E08C252DFCC1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15" creationId="{81CFEB00-1D5C-33B2-6D84-51232C8908DA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16" creationId="{548F3278-7361-5972-293E-A1E80C4A5421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19" creationId="{D20DFDEE-CE35-B2AD-5CF3-CAEDB43C5815}"/>
          </ac:spMkLst>
        </pc:spChg>
        <pc:spChg chg="del">
          <ac:chgData name="MARÍA LOURDES LINARES BARRERA" userId="219ee373-b6ac-41fd-844b-0d2865f08a10" providerId="ADAL" clId="{CE90B48C-CD9A-41A6-8D83-93F4E053659E}" dt="2023-05-19T13:23:27.176" v="2098" actId="478"/>
          <ac:spMkLst>
            <pc:docMk/>
            <pc:sldMk cId="911201576" sldId="345"/>
            <ac:spMk id="20" creationId="{7EF2A4C4-4BAE-0337-DAE9-6971F0EED764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21" creationId="{7484C6B4-3B9E-C67A-88CD-926CCE1CC4D1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22" creationId="{6F0883D3-94C1-DA44-74D9-E3120CDEF4B8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23" creationId="{14DCA326-3F38-F9E6-7AD7-D60AEF5E2873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24" creationId="{A2B235E6-D02F-F3E0-6ED5-63B6FBAA51D4}"/>
          </ac:spMkLst>
        </pc:spChg>
        <pc:spChg chg="add del">
          <ac:chgData name="MARÍA LOURDES LINARES BARRERA" userId="219ee373-b6ac-41fd-844b-0d2865f08a10" providerId="ADAL" clId="{CE90B48C-CD9A-41A6-8D83-93F4E053659E}" dt="2023-05-20T18:12:09.701" v="3576" actId="478"/>
          <ac:spMkLst>
            <pc:docMk/>
            <pc:sldMk cId="911201576" sldId="345"/>
            <ac:spMk id="25" creationId="{969B5B01-69C8-6568-2330-32032CC46BD3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26" creationId="{B745D622-38D8-FFF1-7970-F901AA868EFA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27" creationId="{BA2EB482-6C86-4B67-DA07-C6C7E8F905AC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28" creationId="{17F55EA8-611C-ED61-F9FE-F2E4182FD177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29" creationId="{A8B1BEFA-21E7-BFB1-427D-EC5DD01D8742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30" creationId="{C2B37920-FB91-B34E-EF8F-0659FE657DE9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31" creationId="{0ADF6455-B66A-C1C1-3905-73FCCC50C3D4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32" creationId="{52E91701-0FDB-6146-9422-6D3C665AC604}"/>
          </ac:spMkLst>
        </pc:spChg>
        <pc:spChg chg="add del mod">
          <ac:chgData name="MARÍA LOURDES LINARES BARRERA" userId="219ee373-b6ac-41fd-844b-0d2865f08a10" providerId="ADAL" clId="{CE90B48C-CD9A-41A6-8D83-93F4E053659E}" dt="2023-05-19T13:26:46.954" v="2139"/>
          <ac:spMkLst>
            <pc:docMk/>
            <pc:sldMk cId="911201576" sldId="345"/>
            <ac:spMk id="33" creationId="{8E2F93BD-306D-67FF-84B0-76E2CD80924C}"/>
          </ac:spMkLst>
        </pc:spChg>
        <pc:spChg chg="add del mod">
          <ac:chgData name="MARÍA LOURDES LINARES BARRERA" userId="219ee373-b6ac-41fd-844b-0d2865f08a10" providerId="ADAL" clId="{CE90B48C-CD9A-41A6-8D83-93F4E053659E}" dt="2023-05-19T13:27:15.866" v="2143"/>
          <ac:spMkLst>
            <pc:docMk/>
            <pc:sldMk cId="911201576" sldId="345"/>
            <ac:spMk id="34" creationId="{16A5B7C9-B662-708B-8231-04027508BA29}"/>
          </ac:spMkLst>
        </pc:spChg>
        <pc:spChg chg="add del mod">
          <ac:chgData name="MARÍA LOURDES LINARES BARRERA" userId="219ee373-b6ac-41fd-844b-0d2865f08a10" providerId="ADAL" clId="{CE90B48C-CD9A-41A6-8D83-93F4E053659E}" dt="2023-05-19T13:27:15.866" v="2143"/>
          <ac:spMkLst>
            <pc:docMk/>
            <pc:sldMk cId="911201576" sldId="345"/>
            <ac:spMk id="35" creationId="{DD85DFD4-16EA-FE32-B09B-A349B988FA9C}"/>
          </ac:spMkLst>
        </pc:spChg>
        <pc:spChg chg="add del mod">
          <ac:chgData name="MARÍA LOURDES LINARES BARRERA" userId="219ee373-b6ac-41fd-844b-0d2865f08a10" providerId="ADAL" clId="{CE90B48C-CD9A-41A6-8D83-93F4E053659E}" dt="2023-05-19T13:27:15.866" v="2143"/>
          <ac:spMkLst>
            <pc:docMk/>
            <pc:sldMk cId="911201576" sldId="345"/>
            <ac:spMk id="36" creationId="{109DD92E-D1BC-2950-C5AA-38B8E7AC3A7D}"/>
          </ac:spMkLst>
        </pc:spChg>
        <pc:spChg chg="add del mod">
          <ac:chgData name="MARÍA LOURDES LINARES BARRERA" userId="219ee373-b6ac-41fd-844b-0d2865f08a10" providerId="ADAL" clId="{CE90B48C-CD9A-41A6-8D83-93F4E053659E}" dt="2023-05-19T13:27:15.866" v="2143"/>
          <ac:spMkLst>
            <pc:docMk/>
            <pc:sldMk cId="911201576" sldId="345"/>
            <ac:spMk id="37" creationId="{B0925D01-1FD0-926C-E4BD-DD63364EB327}"/>
          </ac:spMkLst>
        </pc:spChg>
        <pc:spChg chg="add del mod">
          <ac:chgData name="MARÍA LOURDES LINARES BARRERA" userId="219ee373-b6ac-41fd-844b-0d2865f08a10" providerId="ADAL" clId="{CE90B48C-CD9A-41A6-8D83-93F4E053659E}" dt="2023-05-19T13:27:15.866" v="2143"/>
          <ac:spMkLst>
            <pc:docMk/>
            <pc:sldMk cId="911201576" sldId="345"/>
            <ac:spMk id="38" creationId="{A1E06564-DF1C-AB04-E147-382687D0F793}"/>
          </ac:spMkLst>
        </pc:spChg>
        <pc:spChg chg="add del mod">
          <ac:chgData name="MARÍA LOURDES LINARES BARRERA" userId="219ee373-b6ac-41fd-844b-0d2865f08a10" providerId="ADAL" clId="{CE90B48C-CD9A-41A6-8D83-93F4E053659E}" dt="2023-05-19T13:27:15.866" v="2143"/>
          <ac:spMkLst>
            <pc:docMk/>
            <pc:sldMk cId="911201576" sldId="345"/>
            <ac:spMk id="39" creationId="{F6536C8E-381B-78DF-F93F-286F6F0C07F6}"/>
          </ac:spMkLst>
        </pc:spChg>
        <pc:spChg chg="add del mod">
          <ac:chgData name="MARÍA LOURDES LINARES BARRERA" userId="219ee373-b6ac-41fd-844b-0d2865f08a10" providerId="ADAL" clId="{CE90B48C-CD9A-41A6-8D83-93F4E053659E}" dt="2023-05-19T13:27:15.866" v="2143"/>
          <ac:spMkLst>
            <pc:docMk/>
            <pc:sldMk cId="911201576" sldId="345"/>
            <ac:spMk id="40" creationId="{27D500C8-DE38-0866-89FA-CEAD54C6E1E0}"/>
          </ac:spMkLst>
        </pc:spChg>
        <pc:spChg chg="add del mod">
          <ac:chgData name="MARÍA LOURDES LINARES BARRERA" userId="219ee373-b6ac-41fd-844b-0d2865f08a10" providerId="ADAL" clId="{CE90B48C-CD9A-41A6-8D83-93F4E053659E}" dt="2023-05-19T13:27:15.866" v="2143"/>
          <ac:spMkLst>
            <pc:docMk/>
            <pc:sldMk cId="911201576" sldId="345"/>
            <ac:spMk id="41" creationId="{BD50430A-D339-60B9-4974-6C3419C6E8CA}"/>
          </ac:spMkLst>
        </pc:spChg>
        <pc:spChg chg="add mod">
          <ac:chgData name="MARÍA LOURDES LINARES BARRERA" userId="219ee373-b6ac-41fd-844b-0d2865f08a10" providerId="ADAL" clId="{CE90B48C-CD9A-41A6-8D83-93F4E053659E}" dt="2023-05-19T13:32:27.910" v="2289" actId="1076"/>
          <ac:spMkLst>
            <pc:docMk/>
            <pc:sldMk cId="911201576" sldId="345"/>
            <ac:spMk id="42" creationId="{505D4285-C489-CFC5-129C-A9C1DDE3F012}"/>
          </ac:spMkLst>
        </pc:spChg>
        <pc:spChg chg="add mod">
          <ac:chgData name="MARÍA LOURDES LINARES BARRERA" userId="219ee373-b6ac-41fd-844b-0d2865f08a10" providerId="ADAL" clId="{CE90B48C-CD9A-41A6-8D83-93F4E053659E}" dt="2023-05-19T13:32:27.910" v="2289" actId="1076"/>
          <ac:spMkLst>
            <pc:docMk/>
            <pc:sldMk cId="911201576" sldId="345"/>
            <ac:spMk id="43" creationId="{FDCE0891-2669-CF53-8304-E95033FEBE69}"/>
          </ac:spMkLst>
        </pc:spChg>
        <pc:spChg chg="add del mod">
          <ac:chgData name="MARÍA LOURDES LINARES BARRERA" userId="219ee373-b6ac-41fd-844b-0d2865f08a10" providerId="ADAL" clId="{CE90B48C-CD9A-41A6-8D83-93F4E053659E}" dt="2023-05-19T13:31:55.033" v="2280" actId="478"/>
          <ac:spMkLst>
            <pc:docMk/>
            <pc:sldMk cId="911201576" sldId="345"/>
            <ac:spMk id="44" creationId="{15C0BAF3-B256-BCC9-4AB8-AB9AC368B12E}"/>
          </ac:spMkLst>
        </pc:spChg>
        <pc:spChg chg="add mod">
          <ac:chgData name="MARÍA LOURDES LINARES BARRERA" userId="219ee373-b6ac-41fd-844b-0d2865f08a10" providerId="ADAL" clId="{CE90B48C-CD9A-41A6-8D83-93F4E053659E}" dt="2023-05-19T13:32:27.910" v="2289" actId="1076"/>
          <ac:spMkLst>
            <pc:docMk/>
            <pc:sldMk cId="911201576" sldId="345"/>
            <ac:spMk id="45" creationId="{DF234780-1B59-7965-5837-468E53E8D079}"/>
          </ac:spMkLst>
        </pc:spChg>
        <pc:spChg chg="add mod">
          <ac:chgData name="MARÍA LOURDES LINARES BARRERA" userId="219ee373-b6ac-41fd-844b-0d2865f08a10" providerId="ADAL" clId="{CE90B48C-CD9A-41A6-8D83-93F4E053659E}" dt="2023-05-19T13:32:27.910" v="2289" actId="1076"/>
          <ac:spMkLst>
            <pc:docMk/>
            <pc:sldMk cId="911201576" sldId="345"/>
            <ac:spMk id="46" creationId="{6E89E105-00D8-BA81-F5CD-B16B6E4900A5}"/>
          </ac:spMkLst>
        </pc:spChg>
        <pc:spChg chg="add del mod">
          <ac:chgData name="MARÍA LOURDES LINARES BARRERA" userId="219ee373-b6ac-41fd-844b-0d2865f08a10" providerId="ADAL" clId="{CE90B48C-CD9A-41A6-8D83-93F4E053659E}" dt="2023-05-19T13:30:41.818" v="2269" actId="478"/>
          <ac:spMkLst>
            <pc:docMk/>
            <pc:sldMk cId="911201576" sldId="345"/>
            <ac:spMk id="47" creationId="{B4973819-C9F6-BE66-E59A-BF50C1A4480C}"/>
          </ac:spMkLst>
        </pc:spChg>
        <pc:spChg chg="add del mod">
          <ac:chgData name="MARÍA LOURDES LINARES BARRERA" userId="219ee373-b6ac-41fd-844b-0d2865f08a10" providerId="ADAL" clId="{CE90B48C-CD9A-41A6-8D83-93F4E053659E}" dt="2023-05-19T13:27:46.330" v="2157" actId="478"/>
          <ac:spMkLst>
            <pc:docMk/>
            <pc:sldMk cId="911201576" sldId="345"/>
            <ac:spMk id="48" creationId="{B23F827C-53F0-C229-6EE5-359933666BE9}"/>
          </ac:spMkLst>
        </pc:spChg>
        <pc:spChg chg="add del mod">
          <ac:chgData name="MARÍA LOURDES LINARES BARRERA" userId="219ee373-b6ac-41fd-844b-0d2865f08a10" providerId="ADAL" clId="{CE90B48C-CD9A-41A6-8D83-93F4E053659E}" dt="2023-05-19T13:27:43.791" v="2155" actId="478"/>
          <ac:spMkLst>
            <pc:docMk/>
            <pc:sldMk cId="911201576" sldId="345"/>
            <ac:spMk id="49" creationId="{0E40D5F6-3DA5-4EC7-AD5C-FD04E590125E}"/>
          </ac:spMkLst>
        </pc:spChg>
        <pc:spChg chg="add mod">
          <ac:chgData name="MARÍA LOURDES LINARES BARRERA" userId="219ee373-b6ac-41fd-844b-0d2865f08a10" providerId="ADAL" clId="{CE90B48C-CD9A-41A6-8D83-93F4E053659E}" dt="2023-05-19T13:32:27.910" v="2289" actId="1076"/>
          <ac:spMkLst>
            <pc:docMk/>
            <pc:sldMk cId="911201576" sldId="345"/>
            <ac:spMk id="51" creationId="{3679AC38-719B-9356-8567-A5B22DAA7D95}"/>
          </ac:spMkLst>
        </pc:spChg>
        <pc:spChg chg="add mod">
          <ac:chgData name="MARÍA LOURDES LINARES BARRERA" userId="219ee373-b6ac-41fd-844b-0d2865f08a10" providerId="ADAL" clId="{CE90B48C-CD9A-41A6-8D83-93F4E053659E}" dt="2023-05-19T13:32:27.910" v="2289" actId="1076"/>
          <ac:spMkLst>
            <pc:docMk/>
            <pc:sldMk cId="911201576" sldId="345"/>
            <ac:spMk id="54" creationId="{42FB73A6-0CE0-29B2-4CBB-2CD82EF80B71}"/>
          </ac:spMkLst>
        </pc:spChg>
        <pc:spChg chg="add mod">
          <ac:chgData name="MARÍA LOURDES LINARES BARRERA" userId="219ee373-b6ac-41fd-844b-0d2865f08a10" providerId="ADAL" clId="{CE90B48C-CD9A-41A6-8D83-93F4E053659E}" dt="2023-05-19T14:05:28.972" v="2799" actId="1076"/>
          <ac:spMkLst>
            <pc:docMk/>
            <pc:sldMk cId="911201576" sldId="345"/>
            <ac:spMk id="55" creationId="{CAF353E0-7AF3-5361-B421-739F9712EE6E}"/>
          </ac:spMkLst>
        </pc:spChg>
        <pc:spChg chg="add mod">
          <ac:chgData name="MARÍA LOURDES LINARES BARRERA" userId="219ee373-b6ac-41fd-844b-0d2865f08a10" providerId="ADAL" clId="{CE90B48C-CD9A-41A6-8D83-93F4E053659E}" dt="2023-05-19T14:05:28.972" v="2799" actId="1076"/>
          <ac:spMkLst>
            <pc:docMk/>
            <pc:sldMk cId="911201576" sldId="345"/>
            <ac:spMk id="56" creationId="{8669C4EC-6551-212F-A9DA-252364DF6B8F}"/>
          </ac:spMkLst>
        </pc:spChg>
        <pc:spChg chg="del">
          <ac:chgData name="MARÍA LOURDES LINARES BARRERA" userId="219ee373-b6ac-41fd-844b-0d2865f08a10" providerId="ADAL" clId="{CE90B48C-CD9A-41A6-8D83-93F4E053659E}" dt="2023-05-19T13:37:54.353" v="2368" actId="478"/>
          <ac:spMkLst>
            <pc:docMk/>
            <pc:sldMk cId="911201576" sldId="345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3:37:54.353" v="2368" actId="478"/>
          <ac:spMkLst>
            <pc:docMk/>
            <pc:sldMk cId="911201576" sldId="345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3:37:56" v="2369" actId="478"/>
          <ac:spMkLst>
            <pc:docMk/>
            <pc:sldMk cId="911201576" sldId="345"/>
            <ac:spMk id="3053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3:23:27.176" v="2098" actId="478"/>
          <ac:spMkLst>
            <pc:docMk/>
            <pc:sldMk cId="911201576" sldId="345"/>
            <ac:spMk id="3054" creationId="{00000000-0000-0000-0000-000000000000}"/>
          </ac:spMkLst>
        </pc:spChg>
        <pc:picChg chg="del">
          <ac:chgData name="MARÍA LOURDES LINARES BARRERA" userId="219ee373-b6ac-41fd-844b-0d2865f08a10" providerId="ADAL" clId="{CE90B48C-CD9A-41A6-8D83-93F4E053659E}" dt="2023-05-19T13:23:27.176" v="2098" actId="478"/>
          <ac:picMkLst>
            <pc:docMk/>
            <pc:sldMk cId="911201576" sldId="345"/>
            <ac:picMk id="11" creationId="{FC59967D-4EB3-A0B7-AEDE-CCA6F71690C4}"/>
          </ac:picMkLst>
        </pc:picChg>
        <pc:picChg chg="add del mod">
          <ac:chgData name="MARÍA LOURDES LINARES BARRERA" userId="219ee373-b6ac-41fd-844b-0d2865f08a10" providerId="ADAL" clId="{CE90B48C-CD9A-41A6-8D83-93F4E053659E}" dt="2023-05-19T13:31:29.424" v="2279" actId="478"/>
          <ac:picMkLst>
            <pc:docMk/>
            <pc:sldMk cId="911201576" sldId="345"/>
            <ac:picMk id="50" creationId="{3EDF92C3-7770-E2AB-2E57-097FDAE6B9A7}"/>
          </ac:picMkLst>
        </pc:picChg>
        <pc:picChg chg="add del mod">
          <ac:chgData name="MARÍA LOURDES LINARES BARRERA" userId="219ee373-b6ac-41fd-844b-0d2865f08a10" providerId="ADAL" clId="{CE90B48C-CD9A-41A6-8D83-93F4E053659E}" dt="2023-05-19T13:30:46.734" v="2270" actId="478"/>
          <ac:picMkLst>
            <pc:docMk/>
            <pc:sldMk cId="911201576" sldId="345"/>
            <ac:picMk id="52" creationId="{6247E4D1-3F0E-5119-8CF5-B0E11DFF0B6B}"/>
          </ac:picMkLst>
        </pc:picChg>
        <pc:picChg chg="add mod">
          <ac:chgData name="MARÍA LOURDES LINARES BARRERA" userId="219ee373-b6ac-41fd-844b-0d2865f08a10" providerId="ADAL" clId="{CE90B48C-CD9A-41A6-8D83-93F4E053659E}" dt="2023-05-19T13:32:27.910" v="2289" actId="1076"/>
          <ac:picMkLst>
            <pc:docMk/>
            <pc:sldMk cId="911201576" sldId="345"/>
            <ac:picMk id="53" creationId="{E84F5CF7-E797-2E78-2DB3-EDDAA535BF23}"/>
          </ac:picMkLst>
        </pc:picChg>
        <pc:picChg chg="del">
          <ac:chgData name="MARÍA LOURDES LINARES BARRERA" userId="219ee373-b6ac-41fd-844b-0d2865f08a10" providerId="ADAL" clId="{CE90B48C-CD9A-41A6-8D83-93F4E053659E}" dt="2023-05-19T13:23:27.176" v="2098" actId="478"/>
          <ac:picMkLst>
            <pc:docMk/>
            <pc:sldMk cId="911201576" sldId="345"/>
            <ac:picMk id="1028" creationId="{F912B60C-AC98-F0CD-AF39-4B42EAE35844}"/>
          </ac:picMkLst>
        </pc:picChg>
        <pc:picChg chg="del">
          <ac:chgData name="MARÍA LOURDES LINARES BARRERA" userId="219ee373-b6ac-41fd-844b-0d2865f08a10" providerId="ADAL" clId="{CE90B48C-CD9A-41A6-8D83-93F4E053659E}" dt="2023-05-19T13:23:27.176" v="2098" actId="478"/>
          <ac:picMkLst>
            <pc:docMk/>
            <pc:sldMk cId="911201576" sldId="345"/>
            <ac:picMk id="1030" creationId="{640CEA38-E445-721B-E305-B15D8B4EF23F}"/>
          </ac:picMkLst>
        </pc:picChg>
        <pc:picChg chg="del">
          <ac:chgData name="MARÍA LOURDES LINARES BARRERA" userId="219ee373-b6ac-41fd-844b-0d2865f08a10" providerId="ADAL" clId="{CE90B48C-CD9A-41A6-8D83-93F4E053659E}" dt="2023-05-19T13:23:27.176" v="2098" actId="478"/>
          <ac:picMkLst>
            <pc:docMk/>
            <pc:sldMk cId="911201576" sldId="345"/>
            <ac:picMk id="1034" creationId="{E34C6280-6D16-34E4-7E9E-627B3956B83B}"/>
          </ac:picMkLst>
        </pc:picChg>
        <pc:picChg chg="del">
          <ac:chgData name="MARÍA LOURDES LINARES BARRERA" userId="219ee373-b6ac-41fd-844b-0d2865f08a10" providerId="ADAL" clId="{CE90B48C-CD9A-41A6-8D83-93F4E053659E}" dt="2023-05-19T13:23:27.176" v="2098" actId="478"/>
          <ac:picMkLst>
            <pc:docMk/>
            <pc:sldMk cId="911201576" sldId="345"/>
            <ac:picMk id="1036" creationId="{7F6B947C-2830-84CC-8A9B-D2175BBC8F60}"/>
          </ac:picMkLst>
        </pc:picChg>
        <pc:picChg chg="del">
          <ac:chgData name="MARÍA LOURDES LINARES BARRERA" userId="219ee373-b6ac-41fd-844b-0d2865f08a10" providerId="ADAL" clId="{CE90B48C-CD9A-41A6-8D83-93F4E053659E}" dt="2023-05-19T13:23:27.176" v="2098" actId="478"/>
          <ac:picMkLst>
            <pc:docMk/>
            <pc:sldMk cId="911201576" sldId="345"/>
            <ac:picMk id="1044" creationId="{19E122F5-C47F-F8FF-71B9-668A8C1B13A9}"/>
          </ac:picMkLst>
        </pc:picChg>
        <pc:picChg chg="del">
          <ac:chgData name="MARÍA LOURDES LINARES BARRERA" userId="219ee373-b6ac-41fd-844b-0d2865f08a10" providerId="ADAL" clId="{CE90B48C-CD9A-41A6-8D83-93F4E053659E}" dt="2023-05-19T13:23:27.176" v="2098" actId="478"/>
          <ac:picMkLst>
            <pc:docMk/>
            <pc:sldMk cId="911201576" sldId="345"/>
            <ac:picMk id="1046" creationId="{85D3A0FE-BE42-6372-F396-6FE0327DBA96}"/>
          </ac:picMkLst>
        </pc:picChg>
        <pc:picChg chg="del">
          <ac:chgData name="MARÍA LOURDES LINARES BARRERA" userId="219ee373-b6ac-41fd-844b-0d2865f08a10" providerId="ADAL" clId="{CE90B48C-CD9A-41A6-8D83-93F4E053659E}" dt="2023-05-19T13:23:29.912" v="2101" actId="478"/>
          <ac:picMkLst>
            <pc:docMk/>
            <pc:sldMk cId="911201576" sldId="345"/>
            <ac:picMk id="1050" creationId="{AA1C0741-23BF-297E-34CC-D8DF5E4A3F12}"/>
          </ac:picMkLst>
        </pc:picChg>
        <pc:picChg chg="add mod">
          <ac:chgData name="MARÍA LOURDES LINARES BARRERA" userId="219ee373-b6ac-41fd-844b-0d2865f08a10" providerId="ADAL" clId="{CE90B48C-CD9A-41A6-8D83-93F4E053659E}" dt="2023-05-19T13:32:27.910" v="2289" actId="1076"/>
          <ac:picMkLst>
            <pc:docMk/>
            <pc:sldMk cId="911201576" sldId="345"/>
            <ac:picMk id="3074" creationId="{CD3CC0BA-38A9-D445-C680-04C815E0615B}"/>
          </ac:picMkLst>
        </pc:picChg>
        <pc:picChg chg="add mod">
          <ac:chgData name="MARÍA LOURDES LINARES BARRERA" userId="219ee373-b6ac-41fd-844b-0d2865f08a10" providerId="ADAL" clId="{CE90B48C-CD9A-41A6-8D83-93F4E053659E}" dt="2023-05-19T14:05:35.663" v="2801" actId="1076"/>
          <ac:picMkLst>
            <pc:docMk/>
            <pc:sldMk cId="911201576" sldId="345"/>
            <ac:picMk id="3076" creationId="{92786AA9-9F0B-4615-9CB5-5E84CDEFE92E}"/>
          </ac:picMkLst>
        </pc:picChg>
      </pc:sldChg>
      <pc:sldChg chg="addSp delSp modSp add mod">
        <pc:chgData name="MARÍA LOURDES LINARES BARRERA" userId="219ee373-b6ac-41fd-844b-0d2865f08a10" providerId="ADAL" clId="{CE90B48C-CD9A-41A6-8D83-93F4E053659E}" dt="2023-05-20T18:12:09.165" v="3574" actId="478"/>
        <pc:sldMkLst>
          <pc:docMk/>
          <pc:sldMk cId="3426056682" sldId="346"/>
        </pc:sldMkLst>
        <pc:spChg chg="add del">
          <ac:chgData name="MARÍA LOURDES LINARES BARRERA" userId="219ee373-b6ac-41fd-844b-0d2865f08a10" providerId="ADAL" clId="{CE90B48C-CD9A-41A6-8D83-93F4E053659E}" dt="2023-05-20T18:12:09.165" v="3574" actId="478"/>
          <ac:spMkLst>
            <pc:docMk/>
            <pc:sldMk cId="3426056682" sldId="346"/>
            <ac:spMk id="3" creationId="{9E97657F-7734-63E8-C148-B982B96F87C8}"/>
          </ac:spMkLst>
        </pc:spChg>
        <pc:spChg chg="add del">
          <ac:chgData name="MARÍA LOURDES LINARES BARRERA" userId="219ee373-b6ac-41fd-844b-0d2865f08a10" providerId="ADAL" clId="{CE90B48C-CD9A-41A6-8D83-93F4E053659E}" dt="2023-05-20T18:12:09.165" v="3574" actId="478"/>
          <ac:spMkLst>
            <pc:docMk/>
            <pc:sldMk cId="3426056682" sldId="346"/>
            <ac:spMk id="4" creationId="{BC86944E-8FF7-178E-82A8-568509E2BD8B}"/>
          </ac:spMkLst>
        </pc:spChg>
        <pc:spChg chg="add del">
          <ac:chgData name="MARÍA LOURDES LINARES BARRERA" userId="219ee373-b6ac-41fd-844b-0d2865f08a10" providerId="ADAL" clId="{CE90B48C-CD9A-41A6-8D83-93F4E053659E}" dt="2023-05-20T18:12:09.165" v="3574" actId="478"/>
          <ac:spMkLst>
            <pc:docMk/>
            <pc:sldMk cId="3426056682" sldId="346"/>
            <ac:spMk id="5" creationId="{DE1E3A6A-674B-713C-53B9-AB690879B492}"/>
          </ac:spMkLst>
        </pc:spChg>
        <pc:spChg chg="add del">
          <ac:chgData name="MARÍA LOURDES LINARES BARRERA" userId="219ee373-b6ac-41fd-844b-0d2865f08a10" providerId="ADAL" clId="{CE90B48C-CD9A-41A6-8D83-93F4E053659E}" dt="2023-05-20T18:12:09.165" v="3574" actId="478"/>
          <ac:spMkLst>
            <pc:docMk/>
            <pc:sldMk cId="3426056682" sldId="346"/>
            <ac:spMk id="6" creationId="{FE0203D5-25C5-7B4B-1881-0613FFC0ECBB}"/>
          </ac:spMkLst>
        </pc:spChg>
        <pc:spChg chg="add del">
          <ac:chgData name="MARÍA LOURDES LINARES BARRERA" userId="219ee373-b6ac-41fd-844b-0d2865f08a10" providerId="ADAL" clId="{CE90B48C-CD9A-41A6-8D83-93F4E053659E}" dt="2023-05-20T18:12:09.165" v="3574" actId="478"/>
          <ac:spMkLst>
            <pc:docMk/>
            <pc:sldMk cId="3426056682" sldId="346"/>
            <ac:spMk id="7" creationId="{DA061391-145D-8BCA-FCEF-41FA1B8AB133}"/>
          </ac:spMkLst>
        </pc:spChg>
        <pc:spChg chg="add mod">
          <ac:chgData name="MARÍA LOURDES LINARES BARRERA" userId="219ee373-b6ac-41fd-844b-0d2865f08a10" providerId="ADAL" clId="{CE90B48C-CD9A-41A6-8D83-93F4E053659E}" dt="2023-05-19T13:33:29.874" v="2302" actId="1076"/>
          <ac:spMkLst>
            <pc:docMk/>
            <pc:sldMk cId="3426056682" sldId="346"/>
            <ac:spMk id="8" creationId="{227C693A-AE57-0696-3A48-3053D3363F34}"/>
          </ac:spMkLst>
        </pc:spChg>
        <pc:spChg chg="add del mod">
          <ac:chgData name="MARÍA LOURDES LINARES BARRERA" userId="219ee373-b6ac-41fd-844b-0d2865f08a10" providerId="ADAL" clId="{CE90B48C-CD9A-41A6-8D83-93F4E053659E}" dt="2023-05-20T18:12:08.731" v="3573"/>
          <ac:spMkLst>
            <pc:docMk/>
            <pc:sldMk cId="3426056682" sldId="346"/>
            <ac:spMk id="9" creationId="{53FC5092-92E7-EA0D-FFDC-F92A911060F1}"/>
          </ac:spMkLst>
        </pc:spChg>
        <pc:spChg chg="add mod">
          <ac:chgData name="MARÍA LOURDES LINARES BARRERA" userId="219ee373-b6ac-41fd-844b-0d2865f08a10" providerId="ADAL" clId="{CE90B48C-CD9A-41A6-8D83-93F4E053659E}" dt="2023-05-19T13:34:15.262" v="2313" actId="1076"/>
          <ac:spMkLst>
            <pc:docMk/>
            <pc:sldMk cId="3426056682" sldId="346"/>
            <ac:spMk id="11" creationId="{EF604C50-7988-5FBB-4354-C9ED4B0E678F}"/>
          </ac:spMkLst>
        </pc:spChg>
        <pc:spChg chg="add del mod">
          <ac:chgData name="MARÍA LOURDES LINARES BARRERA" userId="219ee373-b6ac-41fd-844b-0d2865f08a10" providerId="ADAL" clId="{CE90B48C-CD9A-41A6-8D83-93F4E053659E}" dt="2023-05-20T18:12:08.731" v="3573"/>
          <ac:spMkLst>
            <pc:docMk/>
            <pc:sldMk cId="3426056682" sldId="346"/>
            <ac:spMk id="13" creationId="{CCA1708F-95A8-BCF6-054F-73CA1FB0C56E}"/>
          </ac:spMkLst>
        </pc:spChg>
        <pc:spChg chg="add del mod">
          <ac:chgData name="MARÍA LOURDES LINARES BARRERA" userId="219ee373-b6ac-41fd-844b-0d2865f08a10" providerId="ADAL" clId="{CE90B48C-CD9A-41A6-8D83-93F4E053659E}" dt="2023-05-20T18:12:08.731" v="3573"/>
          <ac:spMkLst>
            <pc:docMk/>
            <pc:sldMk cId="3426056682" sldId="346"/>
            <ac:spMk id="14" creationId="{76058C15-99FC-E41F-0E12-70BAC73416CE}"/>
          </ac:spMkLst>
        </pc:spChg>
        <pc:spChg chg="add del mod">
          <ac:chgData name="MARÍA LOURDES LINARES BARRERA" userId="219ee373-b6ac-41fd-844b-0d2865f08a10" providerId="ADAL" clId="{CE90B48C-CD9A-41A6-8D83-93F4E053659E}" dt="2023-05-20T18:12:08.731" v="3573"/>
          <ac:spMkLst>
            <pc:docMk/>
            <pc:sldMk cId="3426056682" sldId="346"/>
            <ac:spMk id="15" creationId="{717AB42E-90E9-A86A-6941-040951866998}"/>
          </ac:spMkLst>
        </pc:spChg>
        <pc:spChg chg="add del">
          <ac:chgData name="MARÍA LOURDES LINARES BARRERA" userId="219ee373-b6ac-41fd-844b-0d2865f08a10" providerId="ADAL" clId="{CE90B48C-CD9A-41A6-8D83-93F4E053659E}" dt="2023-05-20T18:12:09.165" v="3574" actId="478"/>
          <ac:spMkLst>
            <pc:docMk/>
            <pc:sldMk cId="3426056682" sldId="346"/>
            <ac:spMk id="25" creationId="{969B5B01-69C8-6568-2330-32032CC46BD3}"/>
          </ac:spMkLst>
        </pc:spChg>
        <pc:spChg chg="mod">
          <ac:chgData name="MARÍA LOURDES LINARES BARRERA" userId="219ee373-b6ac-41fd-844b-0d2865f08a10" providerId="ADAL" clId="{CE90B48C-CD9A-41A6-8D83-93F4E053659E}" dt="2023-05-19T13:32:39.796" v="2292" actId="1076"/>
          <ac:spMkLst>
            <pc:docMk/>
            <pc:sldMk cId="3426056682" sldId="346"/>
            <ac:spMk id="42" creationId="{505D4285-C489-CFC5-129C-A9C1DDE3F012}"/>
          </ac:spMkLst>
        </pc:spChg>
        <pc:spChg chg="mod">
          <ac:chgData name="MARÍA LOURDES LINARES BARRERA" userId="219ee373-b6ac-41fd-844b-0d2865f08a10" providerId="ADAL" clId="{CE90B48C-CD9A-41A6-8D83-93F4E053659E}" dt="2023-05-19T13:32:39.796" v="2292" actId="1076"/>
          <ac:spMkLst>
            <pc:docMk/>
            <pc:sldMk cId="3426056682" sldId="346"/>
            <ac:spMk id="43" creationId="{FDCE0891-2669-CF53-8304-E95033FEBE69}"/>
          </ac:spMkLst>
        </pc:spChg>
        <pc:spChg chg="del">
          <ac:chgData name="MARÍA LOURDES LINARES BARRERA" userId="219ee373-b6ac-41fd-844b-0d2865f08a10" providerId="ADAL" clId="{CE90B48C-CD9A-41A6-8D83-93F4E053659E}" dt="2023-05-19T13:32:34.880" v="2291" actId="478"/>
          <ac:spMkLst>
            <pc:docMk/>
            <pc:sldMk cId="3426056682" sldId="346"/>
            <ac:spMk id="45" creationId="{DF234780-1B59-7965-5837-468E53E8D079}"/>
          </ac:spMkLst>
        </pc:spChg>
        <pc:spChg chg="del">
          <ac:chgData name="MARÍA LOURDES LINARES BARRERA" userId="219ee373-b6ac-41fd-844b-0d2865f08a10" providerId="ADAL" clId="{CE90B48C-CD9A-41A6-8D83-93F4E053659E}" dt="2023-05-19T13:32:34.880" v="2291" actId="478"/>
          <ac:spMkLst>
            <pc:docMk/>
            <pc:sldMk cId="3426056682" sldId="346"/>
            <ac:spMk id="46" creationId="{6E89E105-00D8-BA81-F5CD-B16B6E4900A5}"/>
          </ac:spMkLst>
        </pc:spChg>
        <pc:spChg chg="del">
          <ac:chgData name="MARÍA LOURDES LINARES BARRERA" userId="219ee373-b6ac-41fd-844b-0d2865f08a10" providerId="ADAL" clId="{CE90B48C-CD9A-41A6-8D83-93F4E053659E}" dt="2023-05-19T13:32:34.880" v="2291" actId="478"/>
          <ac:spMkLst>
            <pc:docMk/>
            <pc:sldMk cId="3426056682" sldId="346"/>
            <ac:spMk id="51" creationId="{3679AC38-719B-9356-8567-A5B22DAA7D95}"/>
          </ac:spMkLst>
        </pc:spChg>
        <pc:spChg chg="mod">
          <ac:chgData name="MARÍA LOURDES LINARES BARRERA" userId="219ee373-b6ac-41fd-844b-0d2865f08a10" providerId="ADAL" clId="{CE90B48C-CD9A-41A6-8D83-93F4E053659E}" dt="2023-05-19T13:32:39.796" v="2292" actId="1076"/>
          <ac:spMkLst>
            <pc:docMk/>
            <pc:sldMk cId="3426056682" sldId="346"/>
            <ac:spMk id="54" creationId="{42FB73A6-0CE0-29B2-4CBB-2CD82EF80B71}"/>
          </ac:spMkLst>
        </pc:spChg>
        <pc:spChg chg="del">
          <ac:chgData name="MARÍA LOURDES LINARES BARRERA" userId="219ee373-b6ac-41fd-844b-0d2865f08a10" providerId="ADAL" clId="{CE90B48C-CD9A-41A6-8D83-93F4E053659E}" dt="2023-05-19T13:37:51.440" v="2367" actId="478"/>
          <ac:spMkLst>
            <pc:docMk/>
            <pc:sldMk cId="3426056682" sldId="346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3:37:51.440" v="2367" actId="478"/>
          <ac:spMkLst>
            <pc:docMk/>
            <pc:sldMk cId="3426056682" sldId="346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3:37:51.440" v="2367" actId="478"/>
          <ac:spMkLst>
            <pc:docMk/>
            <pc:sldMk cId="3426056682" sldId="346"/>
            <ac:spMk id="3053" creationId="{00000000-0000-0000-0000-000000000000}"/>
          </ac:spMkLst>
        </pc:spChg>
        <pc:picChg chg="add mod">
          <ac:chgData name="MARÍA LOURDES LINARES BARRERA" userId="219ee373-b6ac-41fd-844b-0d2865f08a10" providerId="ADAL" clId="{CE90B48C-CD9A-41A6-8D83-93F4E053659E}" dt="2023-05-19T13:33:27.413" v="2301" actId="1076"/>
          <ac:picMkLst>
            <pc:docMk/>
            <pc:sldMk cId="3426056682" sldId="346"/>
            <ac:picMk id="2" creationId="{3AA300F3-0CDD-E29A-EC47-B95123C1D36F}"/>
          </ac:picMkLst>
        </pc:picChg>
        <pc:picChg chg="del">
          <ac:chgData name="MARÍA LOURDES LINARES BARRERA" userId="219ee373-b6ac-41fd-844b-0d2865f08a10" providerId="ADAL" clId="{CE90B48C-CD9A-41A6-8D83-93F4E053659E}" dt="2023-05-19T13:32:34.880" v="2291" actId="478"/>
          <ac:picMkLst>
            <pc:docMk/>
            <pc:sldMk cId="3426056682" sldId="346"/>
            <ac:picMk id="53" creationId="{E84F5CF7-E797-2E78-2DB3-EDDAA535BF23}"/>
          </ac:picMkLst>
        </pc:picChg>
        <pc:picChg chg="mod">
          <ac:chgData name="MARÍA LOURDES LINARES BARRERA" userId="219ee373-b6ac-41fd-844b-0d2865f08a10" providerId="ADAL" clId="{CE90B48C-CD9A-41A6-8D83-93F4E053659E}" dt="2023-05-19T13:32:39.796" v="2292" actId="1076"/>
          <ac:picMkLst>
            <pc:docMk/>
            <pc:sldMk cId="3426056682" sldId="346"/>
            <ac:picMk id="3074" creationId="{CD3CC0BA-38A9-D445-C680-04C815E0615B}"/>
          </ac:picMkLst>
        </pc:picChg>
      </pc:sldChg>
      <pc:sldChg chg="addSp delSp modSp add mod">
        <pc:chgData name="MARÍA LOURDES LINARES BARRERA" userId="219ee373-b6ac-41fd-844b-0d2865f08a10" providerId="ADAL" clId="{CE90B48C-CD9A-41A6-8D83-93F4E053659E}" dt="2023-05-20T18:12:08.420" v="3572" actId="478"/>
        <pc:sldMkLst>
          <pc:docMk/>
          <pc:sldMk cId="2118588038" sldId="347"/>
        </pc:sldMkLst>
        <pc:spChg chg="add del mod">
          <ac:chgData name="MARÍA LOURDES LINARES BARRERA" userId="219ee373-b6ac-41fd-844b-0d2865f08a10" providerId="ADAL" clId="{CE90B48C-CD9A-41A6-8D83-93F4E053659E}" dt="2023-05-20T18:12:08.080" v="3571"/>
          <ac:spMkLst>
            <pc:docMk/>
            <pc:sldMk cId="2118588038" sldId="347"/>
            <ac:spMk id="2" creationId="{B64D71EE-6AD6-6181-EFB4-5CDDC36F3371}"/>
          </ac:spMkLst>
        </pc:spChg>
        <pc:spChg chg="add del">
          <ac:chgData name="MARÍA LOURDES LINARES BARRERA" userId="219ee373-b6ac-41fd-844b-0d2865f08a10" providerId="ADAL" clId="{CE90B48C-CD9A-41A6-8D83-93F4E053659E}" dt="2023-05-20T18:12:08.420" v="3572" actId="478"/>
          <ac:spMkLst>
            <pc:docMk/>
            <pc:sldMk cId="2118588038" sldId="347"/>
            <ac:spMk id="3" creationId="{9E97657F-7734-63E8-C148-B982B96F87C8}"/>
          </ac:spMkLst>
        </pc:spChg>
        <pc:spChg chg="add del">
          <ac:chgData name="MARÍA LOURDES LINARES BARRERA" userId="219ee373-b6ac-41fd-844b-0d2865f08a10" providerId="ADAL" clId="{CE90B48C-CD9A-41A6-8D83-93F4E053659E}" dt="2023-05-20T18:12:08.420" v="3572" actId="478"/>
          <ac:spMkLst>
            <pc:docMk/>
            <pc:sldMk cId="2118588038" sldId="347"/>
            <ac:spMk id="4" creationId="{BC86944E-8FF7-178E-82A8-568509E2BD8B}"/>
          </ac:spMkLst>
        </pc:spChg>
        <pc:spChg chg="add del">
          <ac:chgData name="MARÍA LOURDES LINARES BARRERA" userId="219ee373-b6ac-41fd-844b-0d2865f08a10" providerId="ADAL" clId="{CE90B48C-CD9A-41A6-8D83-93F4E053659E}" dt="2023-05-20T18:12:08.420" v="3572" actId="478"/>
          <ac:spMkLst>
            <pc:docMk/>
            <pc:sldMk cId="2118588038" sldId="347"/>
            <ac:spMk id="5" creationId="{DE1E3A6A-674B-713C-53B9-AB690879B492}"/>
          </ac:spMkLst>
        </pc:spChg>
        <pc:spChg chg="add del">
          <ac:chgData name="MARÍA LOURDES LINARES BARRERA" userId="219ee373-b6ac-41fd-844b-0d2865f08a10" providerId="ADAL" clId="{CE90B48C-CD9A-41A6-8D83-93F4E053659E}" dt="2023-05-20T18:12:08.420" v="3572" actId="478"/>
          <ac:spMkLst>
            <pc:docMk/>
            <pc:sldMk cId="2118588038" sldId="347"/>
            <ac:spMk id="6" creationId="{FE0203D5-25C5-7B4B-1881-0613FFC0ECBB}"/>
          </ac:spMkLst>
        </pc:spChg>
        <pc:spChg chg="add del">
          <ac:chgData name="MARÍA LOURDES LINARES BARRERA" userId="219ee373-b6ac-41fd-844b-0d2865f08a10" providerId="ADAL" clId="{CE90B48C-CD9A-41A6-8D83-93F4E053659E}" dt="2023-05-20T18:12:08.420" v="3572" actId="478"/>
          <ac:spMkLst>
            <pc:docMk/>
            <pc:sldMk cId="2118588038" sldId="347"/>
            <ac:spMk id="7" creationId="{DA061391-145D-8BCA-FCEF-41FA1B8AB133}"/>
          </ac:spMkLst>
        </pc:spChg>
        <pc:spChg chg="add mod">
          <ac:chgData name="MARÍA LOURDES LINARES BARRERA" userId="219ee373-b6ac-41fd-844b-0d2865f08a10" providerId="ADAL" clId="{CE90B48C-CD9A-41A6-8D83-93F4E053659E}" dt="2023-05-19T13:35:24.550" v="2336" actId="1076"/>
          <ac:spMkLst>
            <pc:docMk/>
            <pc:sldMk cId="2118588038" sldId="347"/>
            <ac:spMk id="9" creationId="{289220FB-6CDE-7932-71C2-0E29BF53BBAC}"/>
          </ac:spMkLst>
        </pc:spChg>
        <pc:spChg chg="mod">
          <ac:chgData name="MARÍA LOURDES LINARES BARRERA" userId="219ee373-b6ac-41fd-844b-0d2865f08a10" providerId="ADAL" clId="{CE90B48C-CD9A-41A6-8D83-93F4E053659E}" dt="2023-05-19T13:35:32.942" v="2343" actId="20577"/>
          <ac:spMkLst>
            <pc:docMk/>
            <pc:sldMk cId="2118588038" sldId="347"/>
            <ac:spMk id="11" creationId="{EF604C50-7988-5FBB-4354-C9ED4B0E678F}"/>
          </ac:spMkLst>
        </pc:spChg>
        <pc:spChg chg="add mod">
          <ac:chgData name="MARÍA LOURDES LINARES BARRERA" userId="219ee373-b6ac-41fd-844b-0d2865f08a10" providerId="ADAL" clId="{CE90B48C-CD9A-41A6-8D83-93F4E053659E}" dt="2023-05-19T13:35:24.550" v="2336" actId="1076"/>
          <ac:spMkLst>
            <pc:docMk/>
            <pc:sldMk cId="2118588038" sldId="347"/>
            <ac:spMk id="13" creationId="{2D4B11F7-BED7-9BAF-9D28-F16E50C0A668}"/>
          </ac:spMkLst>
        </pc:spChg>
        <pc:spChg chg="add mod">
          <ac:chgData name="MARÍA LOURDES LINARES BARRERA" userId="219ee373-b6ac-41fd-844b-0d2865f08a10" providerId="ADAL" clId="{CE90B48C-CD9A-41A6-8D83-93F4E053659E}" dt="2023-05-19T13:35:24.550" v="2336" actId="1076"/>
          <ac:spMkLst>
            <pc:docMk/>
            <pc:sldMk cId="2118588038" sldId="347"/>
            <ac:spMk id="14" creationId="{2C40905F-FF41-DF3F-A107-6886DCDFA46D}"/>
          </ac:spMkLst>
        </pc:spChg>
        <pc:spChg chg="add del mod">
          <ac:chgData name="MARÍA LOURDES LINARES BARRERA" userId="219ee373-b6ac-41fd-844b-0d2865f08a10" providerId="ADAL" clId="{CE90B48C-CD9A-41A6-8D83-93F4E053659E}" dt="2023-05-20T18:12:08.080" v="3571"/>
          <ac:spMkLst>
            <pc:docMk/>
            <pc:sldMk cId="2118588038" sldId="347"/>
            <ac:spMk id="19" creationId="{54C57AC0-2740-F086-8F5D-05AD7C70629A}"/>
          </ac:spMkLst>
        </pc:spChg>
        <pc:spChg chg="add del mod">
          <ac:chgData name="MARÍA LOURDES LINARES BARRERA" userId="219ee373-b6ac-41fd-844b-0d2865f08a10" providerId="ADAL" clId="{CE90B48C-CD9A-41A6-8D83-93F4E053659E}" dt="2023-05-20T18:12:08.080" v="3571"/>
          <ac:spMkLst>
            <pc:docMk/>
            <pc:sldMk cId="2118588038" sldId="347"/>
            <ac:spMk id="20" creationId="{535CF465-02C3-8BB4-B2C9-86B730D6E560}"/>
          </ac:spMkLst>
        </pc:spChg>
        <pc:spChg chg="add del mod">
          <ac:chgData name="MARÍA LOURDES LINARES BARRERA" userId="219ee373-b6ac-41fd-844b-0d2865f08a10" providerId="ADAL" clId="{CE90B48C-CD9A-41A6-8D83-93F4E053659E}" dt="2023-05-20T18:12:08.080" v="3571"/>
          <ac:spMkLst>
            <pc:docMk/>
            <pc:sldMk cId="2118588038" sldId="347"/>
            <ac:spMk id="21" creationId="{9F375D5A-A80D-583F-8761-2F7D9842914F}"/>
          </ac:spMkLst>
        </pc:spChg>
        <pc:spChg chg="add del">
          <ac:chgData name="MARÍA LOURDES LINARES BARRERA" userId="219ee373-b6ac-41fd-844b-0d2865f08a10" providerId="ADAL" clId="{CE90B48C-CD9A-41A6-8D83-93F4E053659E}" dt="2023-05-20T18:12:08.420" v="3572" actId="478"/>
          <ac:spMkLst>
            <pc:docMk/>
            <pc:sldMk cId="2118588038" sldId="347"/>
            <ac:spMk id="25" creationId="{969B5B01-69C8-6568-2330-32032CC46BD3}"/>
          </ac:spMkLst>
        </pc:spChg>
        <pc:spChg chg="del">
          <ac:chgData name="MARÍA LOURDES LINARES BARRERA" userId="219ee373-b6ac-41fd-844b-0d2865f08a10" providerId="ADAL" clId="{CE90B48C-CD9A-41A6-8D83-93F4E053659E}" dt="2023-05-19T13:34:37.072" v="2326" actId="478"/>
          <ac:spMkLst>
            <pc:docMk/>
            <pc:sldMk cId="2118588038" sldId="347"/>
            <ac:spMk id="42" creationId="{505D4285-C489-CFC5-129C-A9C1DDE3F012}"/>
          </ac:spMkLst>
        </pc:spChg>
        <pc:spChg chg="del mod">
          <ac:chgData name="MARÍA LOURDES LINARES BARRERA" userId="219ee373-b6ac-41fd-844b-0d2865f08a10" providerId="ADAL" clId="{CE90B48C-CD9A-41A6-8D83-93F4E053659E}" dt="2023-05-19T13:34:37.072" v="2326" actId="478"/>
          <ac:spMkLst>
            <pc:docMk/>
            <pc:sldMk cId="2118588038" sldId="347"/>
            <ac:spMk id="43" creationId="{FDCE0891-2669-CF53-8304-E95033FEBE69}"/>
          </ac:spMkLst>
        </pc:spChg>
        <pc:spChg chg="del">
          <ac:chgData name="MARÍA LOURDES LINARES BARRERA" userId="219ee373-b6ac-41fd-844b-0d2865f08a10" providerId="ADAL" clId="{CE90B48C-CD9A-41A6-8D83-93F4E053659E}" dt="2023-05-19T13:34:37.072" v="2326" actId="478"/>
          <ac:spMkLst>
            <pc:docMk/>
            <pc:sldMk cId="2118588038" sldId="347"/>
            <ac:spMk id="54" creationId="{42FB73A6-0CE0-29B2-4CBB-2CD82EF80B71}"/>
          </ac:spMkLst>
        </pc:spChg>
        <pc:spChg chg="del">
          <ac:chgData name="MARÍA LOURDES LINARES BARRERA" userId="219ee373-b6ac-41fd-844b-0d2865f08a10" providerId="ADAL" clId="{CE90B48C-CD9A-41A6-8D83-93F4E053659E}" dt="2023-05-19T13:37:48.759" v="2366" actId="478"/>
          <ac:spMkLst>
            <pc:docMk/>
            <pc:sldMk cId="2118588038" sldId="347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3:37:48.759" v="2366" actId="478"/>
          <ac:spMkLst>
            <pc:docMk/>
            <pc:sldMk cId="2118588038" sldId="347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3:37:48.759" v="2366" actId="478"/>
          <ac:spMkLst>
            <pc:docMk/>
            <pc:sldMk cId="2118588038" sldId="347"/>
            <ac:spMk id="3053" creationId="{00000000-0000-0000-0000-000000000000}"/>
          </ac:spMkLst>
        </pc:spChg>
        <pc:picChg chg="del">
          <ac:chgData name="MARÍA LOURDES LINARES BARRERA" userId="219ee373-b6ac-41fd-844b-0d2865f08a10" providerId="ADAL" clId="{CE90B48C-CD9A-41A6-8D83-93F4E053659E}" dt="2023-05-19T13:34:54.365" v="2330" actId="478"/>
          <ac:picMkLst>
            <pc:docMk/>
            <pc:sldMk cId="2118588038" sldId="347"/>
            <ac:picMk id="2" creationId="{3AA300F3-0CDD-E29A-EC47-B95123C1D36F}"/>
          </ac:picMkLst>
        </pc:picChg>
        <pc:picChg chg="add mod">
          <ac:chgData name="MARÍA LOURDES LINARES BARRERA" userId="219ee373-b6ac-41fd-844b-0d2865f08a10" providerId="ADAL" clId="{CE90B48C-CD9A-41A6-8D83-93F4E053659E}" dt="2023-05-19T13:35:24.550" v="2336" actId="1076"/>
          <ac:picMkLst>
            <pc:docMk/>
            <pc:sldMk cId="2118588038" sldId="347"/>
            <ac:picMk id="15" creationId="{283F332C-5E8D-B799-E2BC-D86B43B2523F}"/>
          </ac:picMkLst>
        </pc:picChg>
        <pc:picChg chg="add mod modCrop">
          <ac:chgData name="MARÍA LOURDES LINARES BARRERA" userId="219ee373-b6ac-41fd-844b-0d2865f08a10" providerId="ADAL" clId="{CE90B48C-CD9A-41A6-8D83-93F4E053659E}" dt="2023-05-19T13:35:56.552" v="2345" actId="1076"/>
          <ac:picMkLst>
            <pc:docMk/>
            <pc:sldMk cId="2118588038" sldId="347"/>
            <ac:picMk id="16" creationId="{765383FB-CD40-441D-158E-DDF398011099}"/>
          </ac:picMkLst>
        </pc:picChg>
        <pc:picChg chg="del">
          <ac:chgData name="MARÍA LOURDES LINARES BARRERA" userId="219ee373-b6ac-41fd-844b-0d2865f08a10" providerId="ADAL" clId="{CE90B48C-CD9A-41A6-8D83-93F4E053659E}" dt="2023-05-19T13:34:37.072" v="2326" actId="478"/>
          <ac:picMkLst>
            <pc:docMk/>
            <pc:sldMk cId="2118588038" sldId="347"/>
            <ac:picMk id="3074" creationId="{CD3CC0BA-38A9-D445-C680-04C815E0615B}"/>
          </ac:picMkLst>
        </pc:picChg>
        <pc:picChg chg="add mod">
          <ac:chgData name="MARÍA LOURDES LINARES BARRERA" userId="219ee373-b6ac-41fd-844b-0d2865f08a10" providerId="ADAL" clId="{CE90B48C-CD9A-41A6-8D83-93F4E053659E}" dt="2023-05-19T13:50:29.329" v="2503" actId="1076"/>
          <ac:picMkLst>
            <pc:docMk/>
            <pc:sldMk cId="2118588038" sldId="347"/>
            <ac:picMk id="5122" creationId="{E3AAE6B2-167E-D1E7-0CAD-D23AE384D365}"/>
          </ac:picMkLst>
        </pc:picChg>
      </pc:sldChg>
      <pc:sldChg chg="addSp delSp modSp add mod">
        <pc:chgData name="MARÍA LOURDES LINARES BARRERA" userId="219ee373-b6ac-41fd-844b-0d2865f08a10" providerId="ADAL" clId="{CE90B48C-CD9A-41A6-8D83-93F4E053659E}" dt="2023-05-20T18:12:07.516" v="3570" actId="478"/>
        <pc:sldMkLst>
          <pc:docMk/>
          <pc:sldMk cId="492401011" sldId="348"/>
        </pc:sldMkLst>
        <pc:spChg chg="add del mod">
          <ac:chgData name="MARÍA LOURDES LINARES BARRERA" userId="219ee373-b6ac-41fd-844b-0d2865f08a10" providerId="ADAL" clId="{CE90B48C-CD9A-41A6-8D83-93F4E053659E}" dt="2023-05-20T18:12:07.049" v="3569"/>
          <ac:spMkLst>
            <pc:docMk/>
            <pc:sldMk cId="492401011" sldId="348"/>
            <ac:spMk id="2" creationId="{A3D2FAAB-3DF5-38C8-5C42-7DE4BD3C2C70}"/>
          </ac:spMkLst>
        </pc:spChg>
        <pc:spChg chg="add del">
          <ac:chgData name="MARÍA LOURDES LINARES BARRERA" userId="219ee373-b6ac-41fd-844b-0d2865f08a10" providerId="ADAL" clId="{CE90B48C-CD9A-41A6-8D83-93F4E053659E}" dt="2023-05-20T18:12:07.516" v="3570" actId="478"/>
          <ac:spMkLst>
            <pc:docMk/>
            <pc:sldMk cId="492401011" sldId="348"/>
            <ac:spMk id="3" creationId="{9E97657F-7734-63E8-C148-B982B96F87C8}"/>
          </ac:spMkLst>
        </pc:spChg>
        <pc:spChg chg="add del">
          <ac:chgData name="MARÍA LOURDES LINARES BARRERA" userId="219ee373-b6ac-41fd-844b-0d2865f08a10" providerId="ADAL" clId="{CE90B48C-CD9A-41A6-8D83-93F4E053659E}" dt="2023-05-20T18:12:07.516" v="3570" actId="478"/>
          <ac:spMkLst>
            <pc:docMk/>
            <pc:sldMk cId="492401011" sldId="348"/>
            <ac:spMk id="4" creationId="{BC86944E-8FF7-178E-82A8-568509E2BD8B}"/>
          </ac:spMkLst>
        </pc:spChg>
        <pc:spChg chg="add del">
          <ac:chgData name="MARÍA LOURDES LINARES BARRERA" userId="219ee373-b6ac-41fd-844b-0d2865f08a10" providerId="ADAL" clId="{CE90B48C-CD9A-41A6-8D83-93F4E053659E}" dt="2023-05-20T18:12:07.516" v="3570" actId="478"/>
          <ac:spMkLst>
            <pc:docMk/>
            <pc:sldMk cId="492401011" sldId="348"/>
            <ac:spMk id="5" creationId="{DE1E3A6A-674B-713C-53B9-AB690879B492}"/>
          </ac:spMkLst>
        </pc:spChg>
        <pc:spChg chg="add del">
          <ac:chgData name="MARÍA LOURDES LINARES BARRERA" userId="219ee373-b6ac-41fd-844b-0d2865f08a10" providerId="ADAL" clId="{CE90B48C-CD9A-41A6-8D83-93F4E053659E}" dt="2023-05-20T18:12:07.516" v="3570" actId="478"/>
          <ac:spMkLst>
            <pc:docMk/>
            <pc:sldMk cId="492401011" sldId="348"/>
            <ac:spMk id="6" creationId="{FE0203D5-25C5-7B4B-1881-0613FFC0ECBB}"/>
          </ac:spMkLst>
        </pc:spChg>
        <pc:spChg chg="add del">
          <ac:chgData name="MARÍA LOURDES LINARES BARRERA" userId="219ee373-b6ac-41fd-844b-0d2865f08a10" providerId="ADAL" clId="{CE90B48C-CD9A-41A6-8D83-93F4E053659E}" dt="2023-05-20T18:12:07.516" v="3570" actId="478"/>
          <ac:spMkLst>
            <pc:docMk/>
            <pc:sldMk cId="492401011" sldId="348"/>
            <ac:spMk id="7" creationId="{DA061391-145D-8BCA-FCEF-41FA1B8AB133}"/>
          </ac:spMkLst>
        </pc:spChg>
        <pc:spChg chg="add del mod">
          <ac:chgData name="MARÍA LOURDES LINARES BARRERA" userId="219ee373-b6ac-41fd-844b-0d2865f08a10" providerId="ADAL" clId="{CE90B48C-CD9A-41A6-8D83-93F4E053659E}" dt="2023-05-20T18:12:07.049" v="3569"/>
          <ac:spMkLst>
            <pc:docMk/>
            <pc:sldMk cId="492401011" sldId="348"/>
            <ac:spMk id="19" creationId="{B2B27BD9-E47D-4043-CD5E-6E81C3B1934D}"/>
          </ac:spMkLst>
        </pc:spChg>
        <pc:spChg chg="add del mod">
          <ac:chgData name="MARÍA LOURDES LINARES BARRERA" userId="219ee373-b6ac-41fd-844b-0d2865f08a10" providerId="ADAL" clId="{CE90B48C-CD9A-41A6-8D83-93F4E053659E}" dt="2023-05-20T18:12:07.049" v="3569"/>
          <ac:spMkLst>
            <pc:docMk/>
            <pc:sldMk cId="492401011" sldId="348"/>
            <ac:spMk id="20" creationId="{DDBE53DE-E399-30A2-3FF9-467AC41BE631}"/>
          </ac:spMkLst>
        </pc:spChg>
        <pc:spChg chg="add del mod">
          <ac:chgData name="MARÍA LOURDES LINARES BARRERA" userId="219ee373-b6ac-41fd-844b-0d2865f08a10" providerId="ADAL" clId="{CE90B48C-CD9A-41A6-8D83-93F4E053659E}" dt="2023-05-20T18:12:07.049" v="3569"/>
          <ac:spMkLst>
            <pc:docMk/>
            <pc:sldMk cId="492401011" sldId="348"/>
            <ac:spMk id="21" creationId="{9B842DEF-81FD-C79E-0C3F-5852991B7E11}"/>
          </ac:spMkLst>
        </pc:spChg>
        <pc:spChg chg="add del">
          <ac:chgData name="MARÍA LOURDES LINARES BARRERA" userId="219ee373-b6ac-41fd-844b-0d2865f08a10" providerId="ADAL" clId="{CE90B48C-CD9A-41A6-8D83-93F4E053659E}" dt="2023-05-20T18:12:07.516" v="3570" actId="478"/>
          <ac:spMkLst>
            <pc:docMk/>
            <pc:sldMk cId="492401011" sldId="348"/>
            <ac:spMk id="25" creationId="{969B5B01-69C8-6568-2330-32032CC46BD3}"/>
          </ac:spMkLst>
        </pc:spChg>
        <pc:spChg chg="del">
          <ac:chgData name="MARÍA LOURDES LINARES BARRERA" userId="219ee373-b6ac-41fd-844b-0d2865f08a10" providerId="ADAL" clId="{CE90B48C-CD9A-41A6-8D83-93F4E053659E}" dt="2023-05-19T13:37:46.287" v="2365" actId="478"/>
          <ac:spMkLst>
            <pc:docMk/>
            <pc:sldMk cId="492401011" sldId="348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3:37:46.287" v="2365" actId="478"/>
          <ac:spMkLst>
            <pc:docMk/>
            <pc:sldMk cId="492401011" sldId="348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3:37:46.287" v="2365" actId="478"/>
          <ac:spMkLst>
            <pc:docMk/>
            <pc:sldMk cId="492401011" sldId="348"/>
            <ac:spMk id="3053" creationId="{00000000-0000-0000-0000-000000000000}"/>
          </ac:spMkLst>
        </pc:spChg>
        <pc:picChg chg="add mod">
          <ac:chgData name="MARÍA LOURDES LINARES BARRERA" userId="219ee373-b6ac-41fd-844b-0d2865f08a10" providerId="ADAL" clId="{CE90B48C-CD9A-41A6-8D83-93F4E053659E}" dt="2023-05-19T13:36:41.358" v="2349" actId="1076"/>
          <ac:picMkLst>
            <pc:docMk/>
            <pc:sldMk cId="492401011" sldId="348"/>
            <ac:picMk id="4098" creationId="{174D974F-811B-8F44-85A7-3A367B22220C}"/>
          </ac:picMkLst>
        </pc:picChg>
      </pc:sldChg>
      <pc:sldChg chg="addSp delSp modSp add mod">
        <pc:chgData name="MARÍA LOURDES LINARES BARRERA" userId="219ee373-b6ac-41fd-844b-0d2865f08a10" providerId="ADAL" clId="{CE90B48C-CD9A-41A6-8D83-93F4E053659E}" dt="2023-05-19T13:39:30.280" v="2402" actId="20577"/>
        <pc:sldMkLst>
          <pc:docMk/>
          <pc:sldMk cId="4000637046" sldId="349"/>
        </pc:sldMkLst>
        <pc:spChg chg="add mod">
          <ac:chgData name="MARÍA LOURDES LINARES BARRERA" userId="219ee373-b6ac-41fd-844b-0d2865f08a10" providerId="ADAL" clId="{CE90B48C-CD9A-41A6-8D83-93F4E053659E}" dt="2023-05-19T13:38:53.928" v="2387" actId="1076"/>
          <ac:spMkLst>
            <pc:docMk/>
            <pc:sldMk cId="4000637046" sldId="349"/>
            <ac:spMk id="2" creationId="{58ACFF27-3DAD-BD34-F192-A3CBC975D01A}"/>
          </ac:spMkLst>
        </pc:spChg>
        <pc:spChg chg="del">
          <ac:chgData name="MARÍA LOURDES LINARES BARRERA" userId="219ee373-b6ac-41fd-844b-0d2865f08a10" providerId="ADAL" clId="{CE90B48C-CD9A-41A6-8D83-93F4E053659E}" dt="2023-05-19T13:37:00.768" v="2351" actId="478"/>
          <ac:spMkLst>
            <pc:docMk/>
            <pc:sldMk cId="4000637046" sldId="349"/>
            <ac:spMk id="8" creationId="{227C693A-AE57-0696-3A48-3053D3363F34}"/>
          </ac:spMkLst>
        </pc:spChg>
        <pc:spChg chg="del">
          <ac:chgData name="MARÍA LOURDES LINARES BARRERA" userId="219ee373-b6ac-41fd-844b-0d2865f08a10" providerId="ADAL" clId="{CE90B48C-CD9A-41A6-8D83-93F4E053659E}" dt="2023-05-19T13:37:00.768" v="2351" actId="478"/>
          <ac:spMkLst>
            <pc:docMk/>
            <pc:sldMk cId="4000637046" sldId="349"/>
            <ac:spMk id="9" creationId="{289220FB-6CDE-7932-71C2-0E29BF53BBAC}"/>
          </ac:spMkLst>
        </pc:spChg>
        <pc:spChg chg="mod">
          <ac:chgData name="MARÍA LOURDES LINARES BARRERA" userId="219ee373-b6ac-41fd-844b-0d2865f08a10" providerId="ADAL" clId="{CE90B48C-CD9A-41A6-8D83-93F4E053659E}" dt="2023-05-19T13:39:30.280" v="2402" actId="20577"/>
          <ac:spMkLst>
            <pc:docMk/>
            <pc:sldMk cId="4000637046" sldId="349"/>
            <ac:spMk id="10" creationId="{72BB362C-76A8-AAFB-9925-CBBB6DBB15BD}"/>
          </ac:spMkLst>
        </pc:spChg>
        <pc:spChg chg="del">
          <ac:chgData name="MARÍA LOURDES LINARES BARRERA" userId="219ee373-b6ac-41fd-844b-0d2865f08a10" providerId="ADAL" clId="{CE90B48C-CD9A-41A6-8D83-93F4E053659E}" dt="2023-05-19T13:37:00.768" v="2351" actId="478"/>
          <ac:spMkLst>
            <pc:docMk/>
            <pc:sldMk cId="4000637046" sldId="349"/>
            <ac:spMk id="11" creationId="{EF604C50-7988-5FBB-4354-C9ED4B0E678F}"/>
          </ac:spMkLst>
        </pc:spChg>
        <pc:spChg chg="del">
          <ac:chgData name="MARÍA LOURDES LINARES BARRERA" userId="219ee373-b6ac-41fd-844b-0d2865f08a10" providerId="ADAL" clId="{CE90B48C-CD9A-41A6-8D83-93F4E053659E}" dt="2023-05-19T13:37:00.768" v="2351" actId="478"/>
          <ac:spMkLst>
            <pc:docMk/>
            <pc:sldMk cId="4000637046" sldId="349"/>
            <ac:spMk id="13" creationId="{2D4B11F7-BED7-9BAF-9D28-F16E50C0A668}"/>
          </ac:spMkLst>
        </pc:spChg>
        <pc:spChg chg="del">
          <ac:chgData name="MARÍA LOURDES LINARES BARRERA" userId="219ee373-b6ac-41fd-844b-0d2865f08a10" providerId="ADAL" clId="{CE90B48C-CD9A-41A6-8D83-93F4E053659E}" dt="2023-05-19T13:37:00.768" v="2351" actId="478"/>
          <ac:spMkLst>
            <pc:docMk/>
            <pc:sldMk cId="4000637046" sldId="349"/>
            <ac:spMk id="14" creationId="{2C40905F-FF41-DF3F-A107-6886DCDFA46D}"/>
          </ac:spMkLst>
        </pc:spChg>
        <pc:spChg chg="add mod">
          <ac:chgData name="MARÍA LOURDES LINARES BARRERA" userId="219ee373-b6ac-41fd-844b-0d2865f08a10" providerId="ADAL" clId="{CE90B48C-CD9A-41A6-8D83-93F4E053659E}" dt="2023-05-19T13:38:58.464" v="2388" actId="1076"/>
          <ac:spMkLst>
            <pc:docMk/>
            <pc:sldMk cId="4000637046" sldId="349"/>
            <ac:spMk id="19" creationId="{D4E34185-1B5E-CB59-6220-E8429F39FBC8}"/>
          </ac:spMkLst>
        </pc:spChg>
        <pc:spChg chg="add mod">
          <ac:chgData name="MARÍA LOURDES LINARES BARRERA" userId="219ee373-b6ac-41fd-844b-0d2865f08a10" providerId="ADAL" clId="{CE90B48C-CD9A-41A6-8D83-93F4E053659E}" dt="2023-05-19T13:39:08.038" v="2390" actId="1076"/>
          <ac:spMkLst>
            <pc:docMk/>
            <pc:sldMk cId="4000637046" sldId="349"/>
            <ac:spMk id="20" creationId="{B5CE7397-992F-663C-9034-5F254ACCE982}"/>
          </ac:spMkLst>
        </pc:spChg>
        <pc:spChg chg="add mod">
          <ac:chgData name="MARÍA LOURDES LINARES BARRERA" userId="219ee373-b6ac-41fd-844b-0d2865f08a10" providerId="ADAL" clId="{CE90B48C-CD9A-41A6-8D83-93F4E053659E}" dt="2023-05-19T13:39:02.958" v="2389" actId="1076"/>
          <ac:spMkLst>
            <pc:docMk/>
            <pc:sldMk cId="4000637046" sldId="349"/>
            <ac:spMk id="21" creationId="{1F184359-3775-F648-FC22-AEEA5933C46A}"/>
          </ac:spMkLst>
        </pc:spChg>
        <pc:spChg chg="add del mod">
          <ac:chgData name="MARÍA LOURDES LINARES BARRERA" userId="219ee373-b6ac-41fd-844b-0d2865f08a10" providerId="ADAL" clId="{CE90B48C-CD9A-41A6-8D83-93F4E053659E}" dt="2023-05-19T13:37:34.593" v="2361" actId="478"/>
          <ac:spMkLst>
            <pc:docMk/>
            <pc:sldMk cId="4000637046" sldId="349"/>
            <ac:spMk id="22" creationId="{D68BB28A-029C-0E99-0C15-34204696A405}"/>
          </ac:spMkLst>
        </pc:spChg>
        <pc:spChg chg="add mod">
          <ac:chgData name="MARÍA LOURDES LINARES BARRERA" userId="219ee373-b6ac-41fd-844b-0d2865f08a10" providerId="ADAL" clId="{CE90B48C-CD9A-41A6-8D83-93F4E053659E}" dt="2023-05-19T13:37:15.396" v="2355" actId="1076"/>
          <ac:spMkLst>
            <pc:docMk/>
            <pc:sldMk cId="4000637046" sldId="349"/>
            <ac:spMk id="23" creationId="{65CF3928-7A5A-DB28-6D59-4D1020D56892}"/>
          </ac:spMkLst>
        </pc:spChg>
        <pc:spChg chg="add mod">
          <ac:chgData name="MARÍA LOURDES LINARES BARRERA" userId="219ee373-b6ac-41fd-844b-0d2865f08a10" providerId="ADAL" clId="{CE90B48C-CD9A-41A6-8D83-93F4E053659E}" dt="2023-05-19T13:37:15.396" v="2355" actId="1076"/>
          <ac:spMkLst>
            <pc:docMk/>
            <pc:sldMk cId="4000637046" sldId="349"/>
            <ac:spMk id="24" creationId="{F766193C-76BA-EF6C-307B-64CB11EAEEE2}"/>
          </ac:spMkLst>
        </pc:spChg>
        <pc:spChg chg="del">
          <ac:chgData name="MARÍA LOURDES LINARES BARRERA" userId="219ee373-b6ac-41fd-844b-0d2865f08a10" providerId="ADAL" clId="{CE90B48C-CD9A-41A6-8D83-93F4E053659E}" dt="2023-05-19T13:37:41.992" v="2364" actId="478"/>
          <ac:spMkLst>
            <pc:docMk/>
            <pc:sldMk cId="4000637046" sldId="349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3:37:41.992" v="2364" actId="478"/>
          <ac:spMkLst>
            <pc:docMk/>
            <pc:sldMk cId="4000637046" sldId="349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3:37:41.992" v="2364" actId="478"/>
          <ac:spMkLst>
            <pc:docMk/>
            <pc:sldMk cId="4000637046" sldId="349"/>
            <ac:spMk id="3053" creationId="{00000000-0000-0000-0000-000000000000}"/>
          </ac:spMkLst>
        </pc:spChg>
        <pc:picChg chg="del">
          <ac:chgData name="MARÍA LOURDES LINARES BARRERA" userId="219ee373-b6ac-41fd-844b-0d2865f08a10" providerId="ADAL" clId="{CE90B48C-CD9A-41A6-8D83-93F4E053659E}" dt="2023-05-19T13:37:00.768" v="2351" actId="478"/>
          <ac:picMkLst>
            <pc:docMk/>
            <pc:sldMk cId="4000637046" sldId="349"/>
            <ac:picMk id="15" creationId="{283F332C-5E8D-B799-E2BC-D86B43B2523F}"/>
          </ac:picMkLst>
        </pc:picChg>
        <pc:picChg chg="del">
          <ac:chgData name="MARÍA LOURDES LINARES BARRERA" userId="219ee373-b6ac-41fd-844b-0d2865f08a10" providerId="ADAL" clId="{CE90B48C-CD9A-41A6-8D83-93F4E053659E}" dt="2023-05-19T13:37:02.839" v="2353" actId="478"/>
          <ac:picMkLst>
            <pc:docMk/>
            <pc:sldMk cId="4000637046" sldId="349"/>
            <ac:picMk id="16" creationId="{765383FB-CD40-441D-158E-DDF398011099}"/>
          </ac:picMkLst>
        </pc:picChg>
        <pc:picChg chg="del">
          <ac:chgData name="MARÍA LOURDES LINARES BARRERA" userId="219ee373-b6ac-41fd-844b-0d2865f08a10" providerId="ADAL" clId="{CE90B48C-CD9A-41A6-8D83-93F4E053659E}" dt="2023-05-19T13:37:01.971" v="2352" actId="478"/>
          <ac:picMkLst>
            <pc:docMk/>
            <pc:sldMk cId="4000637046" sldId="349"/>
            <ac:picMk id="4098" creationId="{174D974F-811B-8F44-85A7-3A367B22220C}"/>
          </ac:picMkLst>
        </pc:picChg>
        <pc:picChg chg="add mod">
          <ac:chgData name="MARÍA LOURDES LINARES BARRERA" userId="219ee373-b6ac-41fd-844b-0d2865f08a10" providerId="ADAL" clId="{CE90B48C-CD9A-41A6-8D83-93F4E053659E}" dt="2023-05-19T13:38:51.079" v="2386" actId="1076"/>
          <ac:picMkLst>
            <pc:docMk/>
            <pc:sldMk cId="4000637046" sldId="349"/>
            <ac:picMk id="7169" creationId="{0E2CC56F-5593-EBEE-3F8C-23F2A920326B}"/>
          </ac:picMkLst>
        </pc:picChg>
      </pc:sldChg>
      <pc:sldChg chg="addSp delSp modSp add mod">
        <pc:chgData name="MARÍA LOURDES LINARES BARRERA" userId="219ee373-b6ac-41fd-844b-0d2865f08a10" providerId="ADAL" clId="{CE90B48C-CD9A-41A6-8D83-93F4E053659E}" dt="2023-05-19T13:39:58.121" v="2408" actId="14100"/>
        <pc:sldMkLst>
          <pc:docMk/>
          <pc:sldMk cId="458505231" sldId="350"/>
        </pc:sldMkLst>
        <pc:spChg chg="del">
          <ac:chgData name="MARÍA LOURDES LINARES BARRERA" userId="219ee373-b6ac-41fd-844b-0d2865f08a10" providerId="ADAL" clId="{CE90B48C-CD9A-41A6-8D83-93F4E053659E}" dt="2023-05-19T13:39:24.943" v="2392" actId="478"/>
          <ac:spMkLst>
            <pc:docMk/>
            <pc:sldMk cId="458505231" sldId="350"/>
            <ac:spMk id="2" creationId="{58ACFF27-3DAD-BD34-F192-A3CBC975D01A}"/>
          </ac:spMkLst>
        </pc:spChg>
        <pc:spChg chg="del">
          <ac:chgData name="MARÍA LOURDES LINARES BARRERA" userId="219ee373-b6ac-41fd-844b-0d2865f08a10" providerId="ADAL" clId="{CE90B48C-CD9A-41A6-8D83-93F4E053659E}" dt="2023-05-19T13:39:24.943" v="2392" actId="478"/>
          <ac:spMkLst>
            <pc:docMk/>
            <pc:sldMk cId="458505231" sldId="350"/>
            <ac:spMk id="19" creationId="{D4E34185-1B5E-CB59-6220-E8429F39FBC8}"/>
          </ac:spMkLst>
        </pc:spChg>
        <pc:spChg chg="del">
          <ac:chgData name="MARÍA LOURDES LINARES BARRERA" userId="219ee373-b6ac-41fd-844b-0d2865f08a10" providerId="ADAL" clId="{CE90B48C-CD9A-41A6-8D83-93F4E053659E}" dt="2023-05-19T13:39:24.943" v="2392" actId="478"/>
          <ac:spMkLst>
            <pc:docMk/>
            <pc:sldMk cId="458505231" sldId="350"/>
            <ac:spMk id="20" creationId="{B5CE7397-992F-663C-9034-5F254ACCE982}"/>
          </ac:spMkLst>
        </pc:spChg>
        <pc:spChg chg="del">
          <ac:chgData name="MARÍA LOURDES LINARES BARRERA" userId="219ee373-b6ac-41fd-844b-0d2865f08a10" providerId="ADAL" clId="{CE90B48C-CD9A-41A6-8D83-93F4E053659E}" dt="2023-05-19T13:39:24.943" v="2392" actId="478"/>
          <ac:spMkLst>
            <pc:docMk/>
            <pc:sldMk cId="458505231" sldId="350"/>
            <ac:spMk id="21" creationId="{1F184359-3775-F648-FC22-AEEA5933C46A}"/>
          </ac:spMkLst>
        </pc:spChg>
        <pc:picChg chg="add mod">
          <ac:chgData name="MARÍA LOURDES LINARES BARRERA" userId="219ee373-b6ac-41fd-844b-0d2865f08a10" providerId="ADAL" clId="{CE90B48C-CD9A-41A6-8D83-93F4E053659E}" dt="2023-05-19T13:39:58.121" v="2408" actId="14100"/>
          <ac:picMkLst>
            <pc:docMk/>
            <pc:sldMk cId="458505231" sldId="350"/>
            <ac:picMk id="8" creationId="{932D8441-E4BA-6B28-58C0-5EFE4A8376EA}"/>
          </ac:picMkLst>
        </pc:picChg>
        <pc:picChg chg="del">
          <ac:chgData name="MARÍA LOURDES LINARES BARRERA" userId="219ee373-b6ac-41fd-844b-0d2865f08a10" providerId="ADAL" clId="{CE90B48C-CD9A-41A6-8D83-93F4E053659E}" dt="2023-05-19T13:39:24.943" v="2392" actId="478"/>
          <ac:picMkLst>
            <pc:docMk/>
            <pc:sldMk cId="458505231" sldId="350"/>
            <ac:picMk id="7169" creationId="{0E2CC56F-5593-EBEE-3F8C-23F2A920326B}"/>
          </ac:picMkLst>
        </pc:picChg>
      </pc:sldChg>
      <pc:sldChg chg="addSp delSp modSp add mod">
        <pc:chgData name="MARÍA LOURDES LINARES BARRERA" userId="219ee373-b6ac-41fd-844b-0d2865f08a10" providerId="ADAL" clId="{CE90B48C-CD9A-41A6-8D83-93F4E053659E}" dt="2023-05-20T18:12:10.065" v="3578" actId="478"/>
        <pc:sldMkLst>
          <pc:docMk/>
          <pc:sldMk cId="2354712203" sldId="351"/>
        </pc:sldMkLst>
        <pc:spChg chg="add del mod">
          <ac:chgData name="MARÍA LOURDES LINARES BARRERA" userId="219ee373-b6ac-41fd-844b-0d2865f08a10" providerId="ADAL" clId="{CE90B48C-CD9A-41A6-8D83-93F4E053659E}" dt="2023-05-20T18:12:09.933" v="3577"/>
          <ac:spMkLst>
            <pc:docMk/>
            <pc:sldMk cId="2354712203" sldId="351"/>
            <ac:spMk id="2" creationId="{36E946F7-8E24-E817-1301-A7D78E9A29BD}"/>
          </ac:spMkLst>
        </pc:spChg>
        <pc:spChg chg="add del mod">
          <ac:chgData name="MARÍA LOURDES LINARES BARRERA" userId="219ee373-b6ac-41fd-844b-0d2865f08a10" providerId="ADAL" clId="{CE90B48C-CD9A-41A6-8D83-93F4E053659E}" dt="2023-05-19T13:49:12.990" v="2451" actId="478"/>
          <ac:spMkLst>
            <pc:docMk/>
            <pc:sldMk cId="2354712203" sldId="351"/>
            <ac:spMk id="2" creationId="{C1B92E7E-1A05-706E-3767-215796478C62}"/>
          </ac:spMkLst>
        </pc:spChg>
        <pc:spChg chg="add del">
          <ac:chgData name="MARÍA LOURDES LINARES BARRERA" userId="219ee373-b6ac-41fd-844b-0d2865f08a10" providerId="ADAL" clId="{CE90B48C-CD9A-41A6-8D83-93F4E053659E}" dt="2023-05-20T18:12:10.065" v="3578" actId="478"/>
          <ac:spMkLst>
            <pc:docMk/>
            <pc:sldMk cId="2354712203" sldId="351"/>
            <ac:spMk id="3" creationId="{9E97657F-7734-63E8-C148-B982B96F87C8}"/>
          </ac:spMkLst>
        </pc:spChg>
        <pc:spChg chg="add del">
          <ac:chgData name="MARÍA LOURDES LINARES BARRERA" userId="219ee373-b6ac-41fd-844b-0d2865f08a10" providerId="ADAL" clId="{CE90B48C-CD9A-41A6-8D83-93F4E053659E}" dt="2023-05-20T18:12:10.065" v="3578" actId="478"/>
          <ac:spMkLst>
            <pc:docMk/>
            <pc:sldMk cId="2354712203" sldId="351"/>
            <ac:spMk id="4" creationId="{BC86944E-8FF7-178E-82A8-568509E2BD8B}"/>
          </ac:spMkLst>
        </pc:spChg>
        <pc:spChg chg="add del">
          <ac:chgData name="MARÍA LOURDES LINARES BARRERA" userId="219ee373-b6ac-41fd-844b-0d2865f08a10" providerId="ADAL" clId="{CE90B48C-CD9A-41A6-8D83-93F4E053659E}" dt="2023-05-20T18:12:10.065" v="3578" actId="478"/>
          <ac:spMkLst>
            <pc:docMk/>
            <pc:sldMk cId="2354712203" sldId="351"/>
            <ac:spMk id="5" creationId="{DE1E3A6A-674B-713C-53B9-AB690879B492}"/>
          </ac:spMkLst>
        </pc:spChg>
        <pc:spChg chg="add del">
          <ac:chgData name="MARÍA LOURDES LINARES BARRERA" userId="219ee373-b6ac-41fd-844b-0d2865f08a10" providerId="ADAL" clId="{CE90B48C-CD9A-41A6-8D83-93F4E053659E}" dt="2023-05-20T18:12:10.065" v="3578" actId="478"/>
          <ac:spMkLst>
            <pc:docMk/>
            <pc:sldMk cId="2354712203" sldId="351"/>
            <ac:spMk id="6" creationId="{FE0203D5-25C5-7B4B-1881-0613FFC0ECBB}"/>
          </ac:spMkLst>
        </pc:spChg>
        <pc:spChg chg="add del">
          <ac:chgData name="MARÍA LOURDES LINARES BARRERA" userId="219ee373-b6ac-41fd-844b-0d2865f08a10" providerId="ADAL" clId="{CE90B48C-CD9A-41A6-8D83-93F4E053659E}" dt="2023-05-20T18:12:10.065" v="3578" actId="478"/>
          <ac:spMkLst>
            <pc:docMk/>
            <pc:sldMk cId="2354712203" sldId="351"/>
            <ac:spMk id="7" creationId="{DA061391-145D-8BCA-FCEF-41FA1B8AB133}"/>
          </ac:spMkLst>
        </pc:spChg>
        <pc:spChg chg="add del mod">
          <ac:chgData name="MARÍA LOURDES LINARES BARRERA" userId="219ee373-b6ac-41fd-844b-0d2865f08a10" providerId="ADAL" clId="{CE90B48C-CD9A-41A6-8D83-93F4E053659E}" dt="2023-05-20T18:12:09.933" v="3577"/>
          <ac:spMkLst>
            <pc:docMk/>
            <pc:sldMk cId="2354712203" sldId="351"/>
            <ac:spMk id="8" creationId="{02EA6F25-D1CE-8FB0-1848-493788B3AB23}"/>
          </ac:spMkLst>
        </pc:spChg>
        <pc:spChg chg="add del mod">
          <ac:chgData name="MARÍA LOURDES LINARES BARRERA" userId="219ee373-b6ac-41fd-844b-0d2865f08a10" providerId="ADAL" clId="{CE90B48C-CD9A-41A6-8D83-93F4E053659E}" dt="2023-05-20T18:12:09.933" v="3577"/>
          <ac:spMkLst>
            <pc:docMk/>
            <pc:sldMk cId="2354712203" sldId="351"/>
            <ac:spMk id="9" creationId="{9ED301E8-D645-C009-3C11-5F4E9835A5B7}"/>
          </ac:spMkLst>
        </pc:spChg>
        <pc:spChg chg="mod">
          <ac:chgData name="MARÍA LOURDES LINARES BARRERA" userId="219ee373-b6ac-41fd-844b-0d2865f08a10" providerId="ADAL" clId="{CE90B48C-CD9A-41A6-8D83-93F4E053659E}" dt="2023-05-19T13:40:49.395" v="2438" actId="14100"/>
          <ac:spMkLst>
            <pc:docMk/>
            <pc:sldMk cId="2354712203" sldId="351"/>
            <ac:spMk id="10" creationId="{72BB362C-76A8-AAFB-9925-CBBB6DBB15BD}"/>
          </ac:spMkLst>
        </pc:spChg>
        <pc:spChg chg="add del mod">
          <ac:chgData name="MARÍA LOURDES LINARES BARRERA" userId="219ee373-b6ac-41fd-844b-0d2865f08a10" providerId="ADAL" clId="{CE90B48C-CD9A-41A6-8D83-93F4E053659E}" dt="2023-05-20T18:12:09.933" v="3577"/>
          <ac:spMkLst>
            <pc:docMk/>
            <pc:sldMk cId="2354712203" sldId="351"/>
            <ac:spMk id="11" creationId="{1454CE1E-1701-D547-A7B2-F2224339A23F}"/>
          </ac:spMkLst>
        </pc:spChg>
        <pc:spChg chg="add del mod">
          <ac:chgData name="MARÍA LOURDES LINARES BARRERA" userId="219ee373-b6ac-41fd-844b-0d2865f08a10" providerId="ADAL" clId="{CE90B48C-CD9A-41A6-8D83-93F4E053659E}" dt="2023-05-19T13:49:12.990" v="2451" actId="478"/>
          <ac:spMkLst>
            <pc:docMk/>
            <pc:sldMk cId="2354712203" sldId="351"/>
            <ac:spMk id="11" creationId="{2C6E046C-27AE-D306-86B1-9A2EE5065823}"/>
          </ac:spMkLst>
        </pc:spChg>
        <pc:spChg chg="mod">
          <ac:chgData name="MARÍA LOURDES LINARES BARRERA" userId="219ee373-b6ac-41fd-844b-0d2865f08a10" providerId="ADAL" clId="{CE90B48C-CD9A-41A6-8D83-93F4E053659E}" dt="2023-05-19T13:40:52.368" v="2439" actId="14100"/>
          <ac:spMkLst>
            <pc:docMk/>
            <pc:sldMk cId="2354712203" sldId="351"/>
            <ac:spMk id="12" creationId="{FEBA9B20-38B0-7E91-FDEC-18E1EE993849}"/>
          </ac:spMkLst>
        </pc:spChg>
        <pc:spChg chg="add mod">
          <ac:chgData name="MARÍA LOURDES LINARES BARRERA" userId="219ee373-b6ac-41fd-844b-0d2865f08a10" providerId="ADAL" clId="{CE90B48C-CD9A-41A6-8D83-93F4E053659E}" dt="2023-05-19T14:01:43.925" v="2778" actId="1076"/>
          <ac:spMkLst>
            <pc:docMk/>
            <pc:sldMk cId="2354712203" sldId="351"/>
            <ac:spMk id="13" creationId="{A6EEE99E-5F37-1CC2-38C7-C60F94A2FA3F}"/>
          </ac:spMkLst>
        </pc:spChg>
        <pc:spChg chg="add del mod">
          <ac:chgData name="MARÍA LOURDES LINARES BARRERA" userId="219ee373-b6ac-41fd-844b-0d2865f08a10" providerId="ADAL" clId="{CE90B48C-CD9A-41A6-8D83-93F4E053659E}" dt="2023-05-19T13:49:12.990" v="2451" actId="478"/>
          <ac:spMkLst>
            <pc:docMk/>
            <pc:sldMk cId="2354712203" sldId="351"/>
            <ac:spMk id="16" creationId="{49D956FF-42C4-F413-096F-B64FAC44ECB4}"/>
          </ac:spMkLst>
        </pc:spChg>
        <pc:spChg chg="add del mod">
          <ac:chgData name="MARÍA LOURDES LINARES BARRERA" userId="219ee373-b6ac-41fd-844b-0d2865f08a10" providerId="ADAL" clId="{CE90B48C-CD9A-41A6-8D83-93F4E053659E}" dt="2023-05-19T13:49:12.990" v="2451" actId="478"/>
          <ac:spMkLst>
            <pc:docMk/>
            <pc:sldMk cId="2354712203" sldId="351"/>
            <ac:spMk id="19" creationId="{16E9AC11-6FE4-AEDD-8562-9BB4C82E4EE0}"/>
          </ac:spMkLst>
        </pc:spChg>
        <pc:spChg chg="add del mod">
          <ac:chgData name="MARÍA LOURDES LINARES BARRERA" userId="219ee373-b6ac-41fd-844b-0d2865f08a10" providerId="ADAL" clId="{CE90B48C-CD9A-41A6-8D83-93F4E053659E}" dt="2023-05-19T13:49:12.990" v="2451" actId="478"/>
          <ac:spMkLst>
            <pc:docMk/>
            <pc:sldMk cId="2354712203" sldId="351"/>
            <ac:spMk id="21" creationId="{1C9B1992-2971-1DE4-250A-5CF70604BD4D}"/>
          </ac:spMkLst>
        </pc:spChg>
        <pc:spChg chg="add del mod">
          <ac:chgData name="MARÍA LOURDES LINARES BARRERA" userId="219ee373-b6ac-41fd-844b-0d2865f08a10" providerId="ADAL" clId="{CE90B48C-CD9A-41A6-8D83-93F4E053659E}" dt="2023-05-19T13:49:12.990" v="2451" actId="478"/>
          <ac:spMkLst>
            <pc:docMk/>
            <pc:sldMk cId="2354712203" sldId="351"/>
            <ac:spMk id="23" creationId="{DE22BA78-BD5F-9724-4F40-AB13CDBEC64F}"/>
          </ac:spMkLst>
        </pc:spChg>
        <pc:spChg chg="add del">
          <ac:chgData name="MARÍA LOURDES LINARES BARRERA" userId="219ee373-b6ac-41fd-844b-0d2865f08a10" providerId="ADAL" clId="{CE90B48C-CD9A-41A6-8D83-93F4E053659E}" dt="2023-05-20T18:12:10.065" v="3578" actId="478"/>
          <ac:spMkLst>
            <pc:docMk/>
            <pc:sldMk cId="2354712203" sldId="351"/>
            <ac:spMk id="25" creationId="{969B5B01-69C8-6568-2330-32032CC46BD3}"/>
          </ac:spMkLst>
        </pc:spChg>
        <pc:spChg chg="add mod">
          <ac:chgData name="MARÍA LOURDES LINARES BARRERA" userId="219ee373-b6ac-41fd-844b-0d2865f08a10" providerId="ADAL" clId="{CE90B48C-CD9A-41A6-8D83-93F4E053659E}" dt="2023-05-19T14:01:43.925" v="2778" actId="1076"/>
          <ac:spMkLst>
            <pc:docMk/>
            <pc:sldMk cId="2354712203" sldId="351"/>
            <ac:spMk id="28" creationId="{9926B568-BBA0-8C88-C0C8-5BE030484625}"/>
          </ac:spMkLst>
        </pc:spChg>
        <pc:spChg chg="add mod">
          <ac:chgData name="MARÍA LOURDES LINARES BARRERA" userId="219ee373-b6ac-41fd-844b-0d2865f08a10" providerId="ADAL" clId="{CE90B48C-CD9A-41A6-8D83-93F4E053659E}" dt="2023-05-19T14:01:53.203" v="2779" actId="14100"/>
          <ac:spMkLst>
            <pc:docMk/>
            <pc:sldMk cId="2354712203" sldId="351"/>
            <ac:spMk id="29" creationId="{9172CCFF-89AF-D7AD-6107-FB9B6D701AA4}"/>
          </ac:spMkLst>
        </pc:spChg>
        <pc:spChg chg="add del mod">
          <ac:chgData name="MARÍA LOURDES LINARES BARRERA" userId="219ee373-b6ac-41fd-844b-0d2865f08a10" providerId="ADAL" clId="{CE90B48C-CD9A-41A6-8D83-93F4E053659E}" dt="2023-05-19T13:51:18.341" v="2505" actId="478"/>
          <ac:spMkLst>
            <pc:docMk/>
            <pc:sldMk cId="2354712203" sldId="351"/>
            <ac:spMk id="31" creationId="{E086EB41-325E-4403-AF38-6D03C4F7E7D6}"/>
          </ac:spMkLst>
        </pc:spChg>
        <pc:spChg chg="add mod">
          <ac:chgData name="MARÍA LOURDES LINARES BARRERA" userId="219ee373-b6ac-41fd-844b-0d2865f08a10" providerId="ADAL" clId="{CE90B48C-CD9A-41A6-8D83-93F4E053659E}" dt="2023-05-19T14:01:43.925" v="2778" actId="1076"/>
          <ac:spMkLst>
            <pc:docMk/>
            <pc:sldMk cId="2354712203" sldId="351"/>
            <ac:spMk id="35" creationId="{0683BC45-FFE0-AE67-06A1-DED5A342D643}"/>
          </ac:spMkLst>
        </pc:spChg>
        <pc:spChg chg="add mod">
          <ac:chgData name="MARÍA LOURDES LINARES BARRERA" userId="219ee373-b6ac-41fd-844b-0d2865f08a10" providerId="ADAL" clId="{CE90B48C-CD9A-41A6-8D83-93F4E053659E}" dt="2023-05-19T14:01:43.925" v="2778" actId="1076"/>
          <ac:spMkLst>
            <pc:docMk/>
            <pc:sldMk cId="2354712203" sldId="351"/>
            <ac:spMk id="36" creationId="{298AE986-C882-D5C4-44D1-DC94B7C75D35}"/>
          </ac:spMkLst>
        </pc:spChg>
        <pc:spChg chg="add mod">
          <ac:chgData name="MARÍA LOURDES LINARES BARRERA" userId="219ee373-b6ac-41fd-844b-0d2865f08a10" providerId="ADAL" clId="{CE90B48C-CD9A-41A6-8D83-93F4E053659E}" dt="2023-05-19T14:01:43.925" v="2778" actId="1076"/>
          <ac:spMkLst>
            <pc:docMk/>
            <pc:sldMk cId="2354712203" sldId="351"/>
            <ac:spMk id="38" creationId="{25904949-8AA9-C281-40DA-F02EC0892932}"/>
          </ac:spMkLst>
        </pc:spChg>
        <pc:spChg chg="add mod">
          <ac:chgData name="MARÍA LOURDES LINARES BARRERA" userId="219ee373-b6ac-41fd-844b-0d2865f08a10" providerId="ADAL" clId="{CE90B48C-CD9A-41A6-8D83-93F4E053659E}" dt="2023-05-19T14:01:43.925" v="2778" actId="1076"/>
          <ac:spMkLst>
            <pc:docMk/>
            <pc:sldMk cId="2354712203" sldId="351"/>
            <ac:spMk id="40" creationId="{F2502053-0E2D-65C7-DAF5-E4DB3FAA8B11}"/>
          </ac:spMkLst>
        </pc:spChg>
        <pc:spChg chg="add del mod">
          <ac:chgData name="MARÍA LOURDES LINARES BARRERA" userId="219ee373-b6ac-41fd-844b-0d2865f08a10" providerId="ADAL" clId="{CE90B48C-CD9A-41A6-8D83-93F4E053659E}" dt="2023-05-19T13:57:23.437" v="2740" actId="478"/>
          <ac:spMkLst>
            <pc:docMk/>
            <pc:sldMk cId="2354712203" sldId="351"/>
            <ac:spMk id="45" creationId="{D08FA903-91BA-7619-0FC4-4ABA18284914}"/>
          </ac:spMkLst>
        </pc:spChg>
        <pc:spChg chg="add del mod">
          <ac:chgData name="MARÍA LOURDES LINARES BARRERA" userId="219ee373-b6ac-41fd-844b-0d2865f08a10" providerId="ADAL" clId="{CE90B48C-CD9A-41A6-8D83-93F4E053659E}" dt="2023-05-19T13:57:22.359" v="2739" actId="478"/>
          <ac:spMkLst>
            <pc:docMk/>
            <pc:sldMk cId="2354712203" sldId="351"/>
            <ac:spMk id="46" creationId="{59BB9674-E5ED-C96E-3930-187CAA4726F6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076" creationId="{5C71E17A-AAFD-BE8A-8DC5-51288CD2B99C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078" creationId="{89659E56-D59E-CAC1-985D-43F8D7D96591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03" creationId="{C27EAA2C-9D5D-8FCC-A6AE-C0E82473ED45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22" creationId="{44D023D6-E3B2-A4D0-4598-71184D525968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30" creationId="{28FB282E-EB26-5B03-ADAF-35A4614F6C62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31" creationId="{F0A0B9B8-0B53-977D-776A-A937CC916562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51" creationId="{97D4EE71-E642-0DB0-A81F-89D598F035D5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52" creationId="{C47D19B3-EAE3-76BF-3F0A-587464FBD2F0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53" creationId="{F350A5D8-C0BA-9C68-B689-2F8A49D3459F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54" creationId="{ADF23547-ECEA-2627-5419-5D4D033D11C9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55" creationId="{7854CCA0-17A0-43E3-24F4-992530BB4347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56" creationId="{9DB31033-2920-605B-514B-77098A297533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58" creationId="{DF2AF180-389E-A0E6-77B7-BC32937123BE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59" creationId="{134A423E-94D6-EFE2-B5F1-04A3D6264688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62" creationId="{2D610ADC-84AF-C016-C3C4-26B6FFD216C0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63" creationId="{34C7BD9D-15CB-01F9-A69C-2E6EFB09C69B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71" creationId="{E8AB33C6-47FD-3723-7EF0-986419226BC1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76" creationId="{68EE4AA7-3B8D-6EA2-0DC1-A73380DCCD70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77" creationId="{D058F444-7897-8622-FBD6-B375EE4182F5}"/>
          </ac:spMkLst>
        </pc:spChg>
        <pc:spChg chg="del">
          <ac:chgData name="MARÍA LOURDES LINARES BARRERA" userId="219ee373-b6ac-41fd-844b-0d2865f08a10" providerId="ADAL" clId="{CE90B48C-CD9A-41A6-8D83-93F4E053659E}" dt="2023-05-19T13:40:54.905" v="2440" actId="478"/>
          <ac:spMkLst>
            <pc:docMk/>
            <pc:sldMk cId="2354712203" sldId="351"/>
            <ac:spMk id="3178" creationId="{12E81113-34DC-3559-E3E1-78833D4AC67A}"/>
          </ac:spMkLst>
        </pc:spChg>
        <pc:grpChg chg="del">
          <ac:chgData name="MARÍA LOURDES LINARES BARRERA" userId="219ee373-b6ac-41fd-844b-0d2865f08a10" providerId="ADAL" clId="{CE90B48C-CD9A-41A6-8D83-93F4E053659E}" dt="2023-05-19T13:40:54.905" v="2440" actId="478"/>
          <ac:grpSpMkLst>
            <pc:docMk/>
            <pc:sldMk cId="2354712203" sldId="351"/>
            <ac:grpSpMk id="3069" creationId="{6FBA58D3-29DE-050E-E606-489A43B8FF0C}"/>
          </ac:grpSpMkLst>
        </pc:grpChg>
        <pc:grpChg chg="del">
          <ac:chgData name="MARÍA LOURDES LINARES BARRERA" userId="219ee373-b6ac-41fd-844b-0d2865f08a10" providerId="ADAL" clId="{CE90B48C-CD9A-41A6-8D83-93F4E053659E}" dt="2023-05-19T13:40:54.905" v="2440" actId="478"/>
          <ac:grpSpMkLst>
            <pc:docMk/>
            <pc:sldMk cId="2354712203" sldId="351"/>
            <ac:grpSpMk id="3080" creationId="{36698DAC-80FF-43EE-CB76-05F085177F32}"/>
          </ac:grpSpMkLst>
        </pc:grpChg>
        <pc:grpChg chg="del">
          <ac:chgData name="MARÍA LOURDES LINARES BARRERA" userId="219ee373-b6ac-41fd-844b-0d2865f08a10" providerId="ADAL" clId="{CE90B48C-CD9A-41A6-8D83-93F4E053659E}" dt="2023-05-19T13:40:54.905" v="2440" actId="478"/>
          <ac:grpSpMkLst>
            <pc:docMk/>
            <pc:sldMk cId="2354712203" sldId="351"/>
            <ac:grpSpMk id="3083" creationId="{EB5EB628-8FE8-8FC0-33EA-7D0F34765029}"/>
          </ac:grpSpMkLst>
        </pc:grpChg>
        <pc:grpChg chg="del">
          <ac:chgData name="MARÍA LOURDES LINARES BARRERA" userId="219ee373-b6ac-41fd-844b-0d2865f08a10" providerId="ADAL" clId="{CE90B48C-CD9A-41A6-8D83-93F4E053659E}" dt="2023-05-19T13:40:57.055" v="2441" actId="478"/>
          <ac:grpSpMkLst>
            <pc:docMk/>
            <pc:sldMk cId="2354712203" sldId="351"/>
            <ac:grpSpMk id="3087" creationId="{6ACE2D0D-5706-760B-33FB-F1EE617D3B34}"/>
          </ac:grpSpMkLst>
        </pc:grpChg>
        <pc:grpChg chg="del">
          <ac:chgData name="MARÍA LOURDES LINARES BARRERA" userId="219ee373-b6ac-41fd-844b-0d2865f08a10" providerId="ADAL" clId="{CE90B48C-CD9A-41A6-8D83-93F4E053659E}" dt="2023-05-19T13:40:54.905" v="2440" actId="478"/>
          <ac:grpSpMkLst>
            <pc:docMk/>
            <pc:sldMk cId="2354712203" sldId="351"/>
            <ac:grpSpMk id="3098" creationId="{479B318E-8FDE-CB9C-E2FF-57E7F5DFF162}"/>
          </ac:grpSpMkLst>
        </pc:grpChg>
        <pc:grpChg chg="del">
          <ac:chgData name="MARÍA LOURDES LINARES BARRERA" userId="219ee373-b6ac-41fd-844b-0d2865f08a10" providerId="ADAL" clId="{CE90B48C-CD9A-41A6-8D83-93F4E053659E}" dt="2023-05-19T13:40:57.055" v="2441" actId="478"/>
          <ac:grpSpMkLst>
            <pc:docMk/>
            <pc:sldMk cId="2354712203" sldId="351"/>
            <ac:grpSpMk id="3105" creationId="{507971A4-570B-8157-A40A-A2D867DB64F8}"/>
          </ac:grpSpMkLst>
        </pc:grpChg>
        <pc:grpChg chg="del">
          <ac:chgData name="MARÍA LOURDES LINARES BARRERA" userId="219ee373-b6ac-41fd-844b-0d2865f08a10" providerId="ADAL" clId="{CE90B48C-CD9A-41A6-8D83-93F4E053659E}" dt="2023-05-19T13:40:54.905" v="2440" actId="478"/>
          <ac:grpSpMkLst>
            <pc:docMk/>
            <pc:sldMk cId="2354712203" sldId="351"/>
            <ac:grpSpMk id="3134" creationId="{B620F33C-D4DD-DD71-39C8-5A6456E8E5BE}"/>
          </ac:grpSpMkLst>
        </pc:grpChg>
        <pc:grpChg chg="del">
          <ac:chgData name="MARÍA LOURDES LINARES BARRERA" userId="219ee373-b6ac-41fd-844b-0d2865f08a10" providerId="ADAL" clId="{CE90B48C-CD9A-41A6-8D83-93F4E053659E}" dt="2023-05-19T13:40:54.905" v="2440" actId="478"/>
          <ac:grpSpMkLst>
            <pc:docMk/>
            <pc:sldMk cId="2354712203" sldId="351"/>
            <ac:grpSpMk id="3137" creationId="{4552EE68-35A6-92A8-165E-9D1D527B50A2}"/>
          </ac:grpSpMkLst>
        </pc:grpChg>
        <pc:grpChg chg="del">
          <ac:chgData name="MARÍA LOURDES LINARES BARRERA" userId="219ee373-b6ac-41fd-844b-0d2865f08a10" providerId="ADAL" clId="{CE90B48C-CD9A-41A6-8D83-93F4E053659E}" dt="2023-05-19T13:40:54.905" v="2440" actId="478"/>
          <ac:grpSpMkLst>
            <pc:docMk/>
            <pc:sldMk cId="2354712203" sldId="351"/>
            <ac:grpSpMk id="3167" creationId="{CF7A7F17-F3FA-2937-315F-F7AEAE9105B2}"/>
          </ac:grpSpMkLst>
        </pc:grpChg>
        <pc:grpChg chg="del">
          <ac:chgData name="MARÍA LOURDES LINARES BARRERA" userId="219ee373-b6ac-41fd-844b-0d2865f08a10" providerId="ADAL" clId="{CE90B48C-CD9A-41A6-8D83-93F4E053659E}" dt="2023-05-19T13:40:54.905" v="2440" actId="478"/>
          <ac:grpSpMkLst>
            <pc:docMk/>
            <pc:sldMk cId="2354712203" sldId="351"/>
            <ac:grpSpMk id="3172" creationId="{F485C710-1F48-0858-5585-54737DE658BC}"/>
          </ac:grpSpMkLst>
        </pc:grpChg>
        <pc:picChg chg="add mod">
          <ac:chgData name="MARÍA LOURDES LINARES BARRERA" userId="219ee373-b6ac-41fd-844b-0d2865f08a10" providerId="ADAL" clId="{CE90B48C-CD9A-41A6-8D83-93F4E053659E}" dt="2023-05-19T14:01:43.925" v="2778" actId="1076"/>
          <ac:picMkLst>
            <pc:docMk/>
            <pc:sldMk cId="2354712203" sldId="351"/>
            <ac:picMk id="43" creationId="{0271E8E0-5938-6C5D-28E4-5267A01BE677}"/>
          </ac:picMkLst>
        </pc:picChg>
        <pc:picChg chg="add mod">
          <ac:chgData name="MARÍA LOURDES LINARES BARRERA" userId="219ee373-b6ac-41fd-844b-0d2865f08a10" providerId="ADAL" clId="{CE90B48C-CD9A-41A6-8D83-93F4E053659E}" dt="2023-05-19T14:01:43.925" v="2778" actId="1076"/>
          <ac:picMkLst>
            <pc:docMk/>
            <pc:sldMk cId="2354712203" sldId="351"/>
            <ac:picMk id="44" creationId="{1B1F24DB-C4C9-4F9B-DA77-9AC5D9E5065F}"/>
          </ac:picMkLst>
        </pc:picChg>
        <pc:picChg chg="del">
          <ac:chgData name="MARÍA LOURDES LINARES BARRERA" userId="219ee373-b6ac-41fd-844b-0d2865f08a10" providerId="ADAL" clId="{CE90B48C-CD9A-41A6-8D83-93F4E053659E}" dt="2023-05-19T13:40:54.905" v="2440" actId="478"/>
          <ac:picMkLst>
            <pc:docMk/>
            <pc:sldMk cId="2354712203" sldId="351"/>
            <ac:picMk id="2052" creationId="{DD53FAA0-E541-B6D4-6CA7-7141A0132F59}"/>
          </ac:picMkLst>
        </pc:picChg>
        <pc:picChg chg="del">
          <ac:chgData name="MARÍA LOURDES LINARES BARRERA" userId="219ee373-b6ac-41fd-844b-0d2865f08a10" providerId="ADAL" clId="{CE90B48C-CD9A-41A6-8D83-93F4E053659E}" dt="2023-05-19T13:40:54.905" v="2440" actId="478"/>
          <ac:picMkLst>
            <pc:docMk/>
            <pc:sldMk cId="2354712203" sldId="351"/>
            <ac:picMk id="2054" creationId="{DA6D56CC-FC5C-F8C6-5ACF-DB0EAEAA37BD}"/>
          </ac:picMkLst>
        </pc:picChg>
        <pc:picChg chg="del">
          <ac:chgData name="MARÍA LOURDES LINARES BARRERA" userId="219ee373-b6ac-41fd-844b-0d2865f08a10" providerId="ADAL" clId="{CE90B48C-CD9A-41A6-8D83-93F4E053659E}" dt="2023-05-19T13:40:54.905" v="2440" actId="478"/>
          <ac:picMkLst>
            <pc:docMk/>
            <pc:sldMk cId="2354712203" sldId="351"/>
            <ac:picMk id="3180" creationId="{A1D73EC7-0D98-0C14-4712-F3FF0C1254D7}"/>
          </ac:picMkLst>
        </pc:picChg>
        <pc:picChg chg="del">
          <ac:chgData name="MARÍA LOURDES LINARES BARRERA" userId="219ee373-b6ac-41fd-844b-0d2865f08a10" providerId="ADAL" clId="{CE90B48C-CD9A-41A6-8D83-93F4E053659E}" dt="2023-05-19T13:40:54.905" v="2440" actId="478"/>
          <ac:picMkLst>
            <pc:docMk/>
            <pc:sldMk cId="2354712203" sldId="351"/>
            <ac:picMk id="3181" creationId="{8F71C145-DFC2-B245-6B82-D059C561CA2E}"/>
          </ac:picMkLst>
        </pc:picChg>
        <pc:picChg chg="del">
          <ac:chgData name="MARÍA LOURDES LINARES BARRERA" userId="219ee373-b6ac-41fd-844b-0d2865f08a10" providerId="ADAL" clId="{CE90B48C-CD9A-41A6-8D83-93F4E053659E}" dt="2023-05-19T13:40:54.905" v="2440" actId="478"/>
          <ac:picMkLst>
            <pc:docMk/>
            <pc:sldMk cId="2354712203" sldId="351"/>
            <ac:picMk id="3182" creationId="{A4AFF8C9-FBCC-560A-BA19-2954307AF6E6}"/>
          </ac:picMkLst>
        </pc:picChg>
        <pc:picChg chg="del">
          <ac:chgData name="MARÍA LOURDES LINARES BARRERA" userId="219ee373-b6ac-41fd-844b-0d2865f08a10" providerId="ADAL" clId="{CE90B48C-CD9A-41A6-8D83-93F4E053659E}" dt="2023-05-19T13:40:54.905" v="2440" actId="478"/>
          <ac:picMkLst>
            <pc:docMk/>
            <pc:sldMk cId="2354712203" sldId="351"/>
            <ac:picMk id="3183" creationId="{F64A0FB0-10E1-E2FA-3542-3E84E8BF797E}"/>
          </ac:picMkLst>
        </pc:picChg>
        <pc:picChg chg="add mod">
          <ac:chgData name="MARÍA LOURDES LINARES BARRERA" userId="219ee373-b6ac-41fd-844b-0d2865f08a10" providerId="ADAL" clId="{CE90B48C-CD9A-41A6-8D83-93F4E053659E}" dt="2023-05-19T14:01:43.925" v="2778" actId="1076"/>
          <ac:picMkLst>
            <pc:docMk/>
            <pc:sldMk cId="2354712203" sldId="351"/>
            <ac:picMk id="8194" creationId="{EA013067-8FE5-6BA7-EFF7-984FDB66DCAD}"/>
          </ac:picMkLst>
        </pc:picChg>
        <pc:picChg chg="add mod">
          <ac:chgData name="MARÍA LOURDES LINARES BARRERA" userId="219ee373-b6ac-41fd-844b-0d2865f08a10" providerId="ADAL" clId="{CE90B48C-CD9A-41A6-8D83-93F4E053659E}" dt="2023-05-19T14:01:43.925" v="2778" actId="1076"/>
          <ac:picMkLst>
            <pc:docMk/>
            <pc:sldMk cId="2354712203" sldId="351"/>
            <ac:picMk id="8196" creationId="{048B61BE-23D1-3E1A-D2BF-AEADB66EC6B4}"/>
          </ac:picMkLst>
        </pc:picChg>
        <pc:picChg chg="add mod">
          <ac:chgData name="MARÍA LOURDES LINARES BARRERA" userId="219ee373-b6ac-41fd-844b-0d2865f08a10" providerId="ADAL" clId="{CE90B48C-CD9A-41A6-8D83-93F4E053659E}" dt="2023-05-19T14:01:43.925" v="2778" actId="1076"/>
          <ac:picMkLst>
            <pc:docMk/>
            <pc:sldMk cId="2354712203" sldId="351"/>
            <ac:picMk id="8198" creationId="{DA6D616D-A579-11BD-EA22-E34B65BAF104}"/>
          </ac:picMkLst>
        </pc:picChg>
        <pc:picChg chg="add mod">
          <ac:chgData name="MARÍA LOURDES LINARES BARRERA" userId="219ee373-b6ac-41fd-844b-0d2865f08a10" providerId="ADAL" clId="{CE90B48C-CD9A-41A6-8D83-93F4E053659E}" dt="2023-05-19T14:01:43.925" v="2778" actId="1076"/>
          <ac:picMkLst>
            <pc:docMk/>
            <pc:sldMk cId="2354712203" sldId="351"/>
            <ac:picMk id="8200" creationId="{4CC32FAB-DE69-3B02-2CEA-F3B97FB3B1E1}"/>
          </ac:picMkLst>
        </pc:picChg>
        <pc:picChg chg="add del mod">
          <ac:chgData name="MARÍA LOURDES LINARES BARRERA" userId="219ee373-b6ac-41fd-844b-0d2865f08a10" providerId="ADAL" clId="{CE90B48C-CD9A-41A6-8D83-93F4E053659E}" dt="2023-05-19T14:04:10.367" v="2785" actId="478"/>
          <ac:picMkLst>
            <pc:docMk/>
            <pc:sldMk cId="2354712203" sldId="351"/>
            <ac:picMk id="8202" creationId="{607369A0-868B-E2D8-0F7F-2839C3474C07}"/>
          </ac:picMkLst>
        </pc:picChg>
        <pc:picChg chg="add mod">
          <ac:chgData name="MARÍA LOURDES LINARES BARRERA" userId="219ee373-b6ac-41fd-844b-0d2865f08a10" providerId="ADAL" clId="{CE90B48C-CD9A-41A6-8D83-93F4E053659E}" dt="2023-05-19T14:04:16.856" v="2788" actId="1076"/>
          <ac:picMkLst>
            <pc:docMk/>
            <pc:sldMk cId="2354712203" sldId="351"/>
            <ac:picMk id="8204" creationId="{CF56B598-9B54-0987-03C8-3F2190D1C7AD}"/>
          </ac:picMkLst>
        </pc:picChg>
        <pc:cxnChg chg="add del mod">
          <ac:chgData name="MARÍA LOURDES LINARES BARRERA" userId="219ee373-b6ac-41fd-844b-0d2865f08a10" providerId="ADAL" clId="{CE90B48C-CD9A-41A6-8D83-93F4E053659E}" dt="2023-05-19T13:49:12.990" v="2451" actId="478"/>
          <ac:cxnSpMkLst>
            <pc:docMk/>
            <pc:sldMk cId="2354712203" sldId="351"/>
            <ac:cxnSpMk id="8" creationId="{9075CB5A-DB36-4627-9483-7E5D151F1866}"/>
          </ac:cxnSpMkLst>
        </pc:cxnChg>
        <pc:cxnChg chg="add del mod">
          <ac:chgData name="MARÍA LOURDES LINARES BARRERA" userId="219ee373-b6ac-41fd-844b-0d2865f08a10" providerId="ADAL" clId="{CE90B48C-CD9A-41A6-8D83-93F4E053659E}" dt="2023-05-19T13:49:12.990" v="2451" actId="478"/>
          <ac:cxnSpMkLst>
            <pc:docMk/>
            <pc:sldMk cId="2354712203" sldId="351"/>
            <ac:cxnSpMk id="9" creationId="{66EB9EC6-B938-3301-CF75-7B49D0978F40}"/>
          </ac:cxnSpMkLst>
        </pc:cxnChg>
        <pc:cxnChg chg="add del mod">
          <ac:chgData name="MARÍA LOURDES LINARES BARRERA" userId="219ee373-b6ac-41fd-844b-0d2865f08a10" providerId="ADAL" clId="{CE90B48C-CD9A-41A6-8D83-93F4E053659E}" dt="2023-05-19T13:49:12.990" v="2451" actId="478"/>
          <ac:cxnSpMkLst>
            <pc:docMk/>
            <pc:sldMk cId="2354712203" sldId="351"/>
            <ac:cxnSpMk id="14" creationId="{31EB5BFB-5BDB-2D91-C9DE-4CA596C36458}"/>
          </ac:cxnSpMkLst>
        </pc:cxnChg>
        <pc:cxnChg chg="add del mod">
          <ac:chgData name="MARÍA LOURDES LINARES BARRERA" userId="219ee373-b6ac-41fd-844b-0d2865f08a10" providerId="ADAL" clId="{CE90B48C-CD9A-41A6-8D83-93F4E053659E}" dt="2023-05-19T13:49:12.990" v="2451" actId="478"/>
          <ac:cxnSpMkLst>
            <pc:docMk/>
            <pc:sldMk cId="2354712203" sldId="351"/>
            <ac:cxnSpMk id="15" creationId="{9EBD4261-C45E-EFCD-E48E-30E9C7971F69}"/>
          </ac:cxnSpMkLst>
        </pc:cxnChg>
        <pc:cxnChg chg="add del mod">
          <ac:chgData name="MARÍA LOURDES LINARES BARRERA" userId="219ee373-b6ac-41fd-844b-0d2865f08a10" providerId="ADAL" clId="{CE90B48C-CD9A-41A6-8D83-93F4E053659E}" dt="2023-05-19T13:49:12.990" v="2451" actId="478"/>
          <ac:cxnSpMkLst>
            <pc:docMk/>
            <pc:sldMk cId="2354712203" sldId="351"/>
            <ac:cxnSpMk id="20" creationId="{19F083E2-DECE-9DB2-C739-5130A465747F}"/>
          </ac:cxnSpMkLst>
        </pc:cxnChg>
        <pc:cxnChg chg="add del mod">
          <ac:chgData name="MARÍA LOURDES LINARES BARRERA" userId="219ee373-b6ac-41fd-844b-0d2865f08a10" providerId="ADAL" clId="{CE90B48C-CD9A-41A6-8D83-93F4E053659E}" dt="2023-05-19T13:49:12.990" v="2451" actId="478"/>
          <ac:cxnSpMkLst>
            <pc:docMk/>
            <pc:sldMk cId="2354712203" sldId="351"/>
            <ac:cxnSpMk id="22" creationId="{2EFBC4E5-C885-37F7-FC57-D1A7017DCD8D}"/>
          </ac:cxnSpMkLst>
        </pc:cxnChg>
        <pc:cxnChg chg="add del mod">
          <ac:chgData name="MARÍA LOURDES LINARES BARRERA" userId="219ee373-b6ac-41fd-844b-0d2865f08a10" providerId="ADAL" clId="{CE90B48C-CD9A-41A6-8D83-93F4E053659E}" dt="2023-05-19T13:49:12.990" v="2451" actId="478"/>
          <ac:cxnSpMkLst>
            <pc:docMk/>
            <pc:sldMk cId="2354712203" sldId="351"/>
            <ac:cxnSpMk id="24" creationId="{2FB5FE6D-4549-A08C-5D6A-9676667149A7}"/>
          </ac:cxnSpMkLst>
        </pc:cxnChg>
        <pc:cxnChg chg="add mod">
          <ac:chgData name="MARÍA LOURDES LINARES BARRERA" userId="219ee373-b6ac-41fd-844b-0d2865f08a10" providerId="ADAL" clId="{CE90B48C-CD9A-41A6-8D83-93F4E053659E}" dt="2023-05-19T14:01:43.925" v="2778" actId="1076"/>
          <ac:cxnSpMkLst>
            <pc:docMk/>
            <pc:sldMk cId="2354712203" sldId="351"/>
            <ac:cxnSpMk id="26" creationId="{7878864F-C33E-32FB-3ACA-CBB03C6E3173}"/>
          </ac:cxnSpMkLst>
        </pc:cxnChg>
        <pc:cxnChg chg="add mod">
          <ac:chgData name="MARÍA LOURDES LINARES BARRERA" userId="219ee373-b6ac-41fd-844b-0d2865f08a10" providerId="ADAL" clId="{CE90B48C-CD9A-41A6-8D83-93F4E053659E}" dt="2023-05-19T14:01:43.925" v="2778" actId="1076"/>
          <ac:cxnSpMkLst>
            <pc:docMk/>
            <pc:sldMk cId="2354712203" sldId="351"/>
            <ac:cxnSpMk id="27" creationId="{CC1FB413-15AD-486C-B4A0-0123F99488BB}"/>
          </ac:cxnSpMkLst>
        </pc:cxnChg>
        <pc:cxnChg chg="add mod">
          <ac:chgData name="MARÍA LOURDES LINARES BARRERA" userId="219ee373-b6ac-41fd-844b-0d2865f08a10" providerId="ADAL" clId="{CE90B48C-CD9A-41A6-8D83-93F4E053659E}" dt="2023-05-19T14:01:43.925" v="2778" actId="1076"/>
          <ac:cxnSpMkLst>
            <pc:docMk/>
            <pc:sldMk cId="2354712203" sldId="351"/>
            <ac:cxnSpMk id="30" creationId="{615FFF48-10C5-6FB3-5B5E-BBE62F8A9235}"/>
          </ac:cxnSpMkLst>
        </pc:cxnChg>
        <pc:cxnChg chg="add del mod">
          <ac:chgData name="MARÍA LOURDES LINARES BARRERA" userId="219ee373-b6ac-41fd-844b-0d2865f08a10" providerId="ADAL" clId="{CE90B48C-CD9A-41A6-8D83-93F4E053659E}" dt="2023-05-19T13:51:19.620" v="2506" actId="478"/>
          <ac:cxnSpMkLst>
            <pc:docMk/>
            <pc:sldMk cId="2354712203" sldId="351"/>
            <ac:cxnSpMk id="32" creationId="{FAE7FB59-E653-04ED-151D-F1B9A901BEE8}"/>
          </ac:cxnSpMkLst>
        </pc:cxnChg>
        <pc:cxnChg chg="add mod">
          <ac:chgData name="MARÍA LOURDES LINARES BARRERA" userId="219ee373-b6ac-41fd-844b-0d2865f08a10" providerId="ADAL" clId="{CE90B48C-CD9A-41A6-8D83-93F4E053659E}" dt="2023-05-19T14:01:43.925" v="2778" actId="1076"/>
          <ac:cxnSpMkLst>
            <pc:docMk/>
            <pc:sldMk cId="2354712203" sldId="351"/>
            <ac:cxnSpMk id="33" creationId="{6821CFB1-D4E0-5AF1-2BA9-C8A9D0D9CF6B}"/>
          </ac:cxnSpMkLst>
        </pc:cxnChg>
        <pc:cxnChg chg="add mod">
          <ac:chgData name="MARÍA LOURDES LINARES BARRERA" userId="219ee373-b6ac-41fd-844b-0d2865f08a10" providerId="ADAL" clId="{CE90B48C-CD9A-41A6-8D83-93F4E053659E}" dt="2023-05-19T14:01:43.925" v="2778" actId="1076"/>
          <ac:cxnSpMkLst>
            <pc:docMk/>
            <pc:sldMk cId="2354712203" sldId="351"/>
            <ac:cxnSpMk id="34" creationId="{2ED69F1A-C3C8-2D43-81E9-0DE1DCB76F6E}"/>
          </ac:cxnSpMkLst>
        </pc:cxnChg>
        <pc:cxnChg chg="add mod">
          <ac:chgData name="MARÍA LOURDES LINARES BARRERA" userId="219ee373-b6ac-41fd-844b-0d2865f08a10" providerId="ADAL" clId="{CE90B48C-CD9A-41A6-8D83-93F4E053659E}" dt="2023-05-19T14:01:43.925" v="2778" actId="1076"/>
          <ac:cxnSpMkLst>
            <pc:docMk/>
            <pc:sldMk cId="2354712203" sldId="351"/>
            <ac:cxnSpMk id="37" creationId="{67EA850C-9CD1-9216-CEC4-596880439993}"/>
          </ac:cxnSpMkLst>
        </pc:cxnChg>
        <pc:cxnChg chg="add mod">
          <ac:chgData name="MARÍA LOURDES LINARES BARRERA" userId="219ee373-b6ac-41fd-844b-0d2865f08a10" providerId="ADAL" clId="{CE90B48C-CD9A-41A6-8D83-93F4E053659E}" dt="2023-05-19T14:01:43.925" v="2778" actId="1076"/>
          <ac:cxnSpMkLst>
            <pc:docMk/>
            <pc:sldMk cId="2354712203" sldId="351"/>
            <ac:cxnSpMk id="39" creationId="{DBE787FE-3856-B616-3F01-11507860C0B0}"/>
          </ac:cxnSpMkLst>
        </pc:cxnChg>
        <pc:cxnChg chg="del">
          <ac:chgData name="MARÍA LOURDES LINARES BARRERA" userId="219ee373-b6ac-41fd-844b-0d2865f08a10" providerId="ADAL" clId="{CE90B48C-CD9A-41A6-8D83-93F4E053659E}" dt="2023-05-19T13:40:54.905" v="2440" actId="478"/>
          <ac:cxnSpMkLst>
            <pc:docMk/>
            <pc:sldMk cId="2354712203" sldId="351"/>
            <ac:cxnSpMk id="3118" creationId="{C3C96833-9293-CE48-0AE1-614AEBA7DE95}"/>
          </ac:cxnSpMkLst>
        </pc:cxnChg>
      </pc:sldChg>
      <pc:sldChg chg="addSp delSp modSp add mod">
        <pc:chgData name="MARÍA LOURDES LINARES BARRERA" userId="219ee373-b6ac-41fd-844b-0d2865f08a10" providerId="ADAL" clId="{CE90B48C-CD9A-41A6-8D83-93F4E053659E}" dt="2023-05-19T14:09:54.601" v="2880" actId="1076"/>
        <pc:sldMkLst>
          <pc:docMk/>
          <pc:sldMk cId="3960443527" sldId="352"/>
        </pc:sldMkLst>
        <pc:spChg chg="add del mod">
          <ac:chgData name="MARÍA LOURDES LINARES BARRERA" userId="219ee373-b6ac-41fd-844b-0d2865f08a10" providerId="ADAL" clId="{CE90B48C-CD9A-41A6-8D83-93F4E053659E}" dt="2023-05-19T14:08:32.724" v="2852" actId="478"/>
          <ac:spMkLst>
            <pc:docMk/>
            <pc:sldMk cId="3960443527" sldId="352"/>
            <ac:spMk id="9" creationId="{7DDC9B49-F258-9F57-C71E-555EA9F8A97E}"/>
          </ac:spMkLst>
        </pc:spChg>
        <pc:spChg chg="del">
          <ac:chgData name="MARÍA LOURDES LINARES BARRERA" userId="219ee373-b6ac-41fd-844b-0d2865f08a10" providerId="ADAL" clId="{CE90B48C-CD9A-41A6-8D83-93F4E053659E}" dt="2023-05-19T14:08:27.039" v="2850" actId="478"/>
          <ac:spMkLst>
            <pc:docMk/>
            <pc:sldMk cId="3960443527" sldId="352"/>
            <ac:spMk id="10" creationId="{E01B9B44-205D-9A64-4C5D-53F87A8BA041}"/>
          </ac:spMkLst>
        </pc:spChg>
        <pc:spChg chg="del">
          <ac:chgData name="MARÍA LOURDES LINARES BARRERA" userId="219ee373-b6ac-41fd-844b-0d2865f08a10" providerId="ADAL" clId="{CE90B48C-CD9A-41A6-8D83-93F4E053659E}" dt="2023-05-19T14:08:29.598" v="2851" actId="478"/>
          <ac:spMkLst>
            <pc:docMk/>
            <pc:sldMk cId="3960443527" sldId="352"/>
            <ac:spMk id="15" creationId="{657E38D2-D836-8E27-9A13-27603E20A5BF}"/>
          </ac:spMkLst>
        </pc:spChg>
        <pc:spChg chg="del">
          <ac:chgData name="MARÍA LOURDES LINARES BARRERA" userId="219ee373-b6ac-41fd-844b-0d2865f08a10" providerId="ADAL" clId="{CE90B48C-CD9A-41A6-8D83-93F4E053659E}" dt="2023-05-19T14:08:27.039" v="2850" actId="478"/>
          <ac:spMkLst>
            <pc:docMk/>
            <pc:sldMk cId="3960443527" sldId="352"/>
            <ac:spMk id="19" creationId="{BADF6BEA-F48E-450A-5B79-70F5C823760C}"/>
          </ac:spMkLst>
        </pc:spChg>
        <pc:spChg chg="del">
          <ac:chgData name="MARÍA LOURDES LINARES BARRERA" userId="219ee373-b6ac-41fd-844b-0d2865f08a10" providerId="ADAL" clId="{CE90B48C-CD9A-41A6-8D83-93F4E053659E}" dt="2023-05-19T14:08:27.039" v="2850" actId="478"/>
          <ac:spMkLst>
            <pc:docMk/>
            <pc:sldMk cId="3960443527" sldId="352"/>
            <ac:spMk id="29" creationId="{85CFA6BD-50B3-998B-C044-029C9A52F680}"/>
          </ac:spMkLst>
        </pc:spChg>
        <pc:spChg chg="del">
          <ac:chgData name="MARÍA LOURDES LINARES BARRERA" userId="219ee373-b6ac-41fd-844b-0d2865f08a10" providerId="ADAL" clId="{CE90B48C-CD9A-41A6-8D83-93F4E053659E}" dt="2023-05-19T14:08:27.039" v="2850" actId="478"/>
          <ac:spMkLst>
            <pc:docMk/>
            <pc:sldMk cId="3960443527" sldId="352"/>
            <ac:spMk id="58" creationId="{9951D97B-BB4F-AEE2-A923-952F101EDD51}"/>
          </ac:spMkLst>
        </pc:spChg>
        <pc:spChg chg="del">
          <ac:chgData name="MARÍA LOURDES LINARES BARRERA" userId="219ee373-b6ac-41fd-844b-0d2865f08a10" providerId="ADAL" clId="{CE90B48C-CD9A-41A6-8D83-93F4E053659E}" dt="2023-05-19T14:08:27.039" v="2850" actId="478"/>
          <ac:spMkLst>
            <pc:docMk/>
            <pc:sldMk cId="3960443527" sldId="352"/>
            <ac:spMk id="59" creationId="{E84E3F5C-99A3-3AF8-139E-92A0AE9B20FB}"/>
          </ac:spMkLst>
        </pc:spChg>
        <pc:spChg chg="del">
          <ac:chgData name="MARÍA LOURDES LINARES BARRERA" userId="219ee373-b6ac-41fd-844b-0d2865f08a10" providerId="ADAL" clId="{CE90B48C-CD9A-41A6-8D83-93F4E053659E}" dt="2023-05-19T14:08:29.598" v="2851" actId="478"/>
          <ac:spMkLst>
            <pc:docMk/>
            <pc:sldMk cId="3960443527" sldId="352"/>
            <ac:spMk id="61" creationId="{585D97C6-BA95-606E-2443-041C7A7E8A2F}"/>
          </ac:spMkLst>
        </pc:spChg>
        <pc:spChg chg="del">
          <ac:chgData name="MARÍA LOURDES LINARES BARRERA" userId="219ee373-b6ac-41fd-844b-0d2865f08a10" providerId="ADAL" clId="{CE90B48C-CD9A-41A6-8D83-93F4E053659E}" dt="2023-05-19T14:08:29.598" v="2851" actId="478"/>
          <ac:spMkLst>
            <pc:docMk/>
            <pc:sldMk cId="3960443527" sldId="352"/>
            <ac:spMk id="3012" creationId="{59F7C50B-2D40-7AA4-C485-B87951F528B8}"/>
          </ac:spMkLst>
        </pc:spChg>
        <pc:picChg chg="del">
          <ac:chgData name="MARÍA LOURDES LINARES BARRERA" userId="219ee373-b6ac-41fd-844b-0d2865f08a10" providerId="ADAL" clId="{CE90B48C-CD9A-41A6-8D83-93F4E053659E}" dt="2023-05-19T14:08:33.808" v="2853" actId="478"/>
          <ac:picMkLst>
            <pc:docMk/>
            <pc:sldMk cId="3960443527" sldId="352"/>
            <ac:picMk id="2" creationId="{4659CCFC-E240-6528-D252-C31CD45AB5BC}"/>
          </ac:picMkLst>
        </pc:picChg>
        <pc:picChg chg="mod">
          <ac:chgData name="MARÍA LOURDES LINARES BARRERA" userId="219ee373-b6ac-41fd-844b-0d2865f08a10" providerId="ADAL" clId="{CE90B48C-CD9A-41A6-8D83-93F4E053659E}" dt="2023-05-19T14:09:54.601" v="2880" actId="1076"/>
          <ac:picMkLst>
            <pc:docMk/>
            <pc:sldMk cId="3960443527" sldId="352"/>
            <ac:picMk id="17" creationId="{88433C2A-9601-0438-88D5-11AFEE9D7D20}"/>
          </ac:picMkLst>
        </pc:picChg>
        <pc:picChg chg="del">
          <ac:chgData name="MARÍA LOURDES LINARES BARRERA" userId="219ee373-b6ac-41fd-844b-0d2865f08a10" providerId="ADAL" clId="{CE90B48C-CD9A-41A6-8D83-93F4E053659E}" dt="2023-05-19T14:08:39.549" v="2856" actId="478"/>
          <ac:picMkLst>
            <pc:docMk/>
            <pc:sldMk cId="3960443527" sldId="352"/>
            <ac:picMk id="21" creationId="{80682BF4-5C1D-9E1E-BA79-6A90A02A3EDC}"/>
          </ac:picMkLst>
        </pc:picChg>
        <pc:picChg chg="del">
          <ac:chgData name="MARÍA LOURDES LINARES BARRERA" userId="219ee373-b6ac-41fd-844b-0d2865f08a10" providerId="ADAL" clId="{CE90B48C-CD9A-41A6-8D83-93F4E053659E}" dt="2023-05-19T14:08:39.549" v="2856" actId="478"/>
          <ac:picMkLst>
            <pc:docMk/>
            <pc:sldMk cId="3960443527" sldId="352"/>
            <ac:picMk id="24" creationId="{B5606B10-060E-D26E-BB8B-6A7BF77BFB39}"/>
          </ac:picMkLst>
        </pc:picChg>
        <pc:picChg chg="del">
          <ac:chgData name="MARÍA LOURDES LINARES BARRERA" userId="219ee373-b6ac-41fd-844b-0d2865f08a10" providerId="ADAL" clId="{CE90B48C-CD9A-41A6-8D83-93F4E053659E}" dt="2023-05-19T14:08:39.549" v="2856" actId="478"/>
          <ac:picMkLst>
            <pc:docMk/>
            <pc:sldMk cId="3960443527" sldId="352"/>
            <ac:picMk id="26" creationId="{3A0355AA-4E8B-6E4C-8EF0-449E6874E117}"/>
          </ac:picMkLst>
        </pc:picChg>
        <pc:cxnChg chg="del">
          <ac:chgData name="MARÍA LOURDES LINARES BARRERA" userId="219ee373-b6ac-41fd-844b-0d2865f08a10" providerId="ADAL" clId="{CE90B48C-CD9A-41A6-8D83-93F4E053659E}" dt="2023-05-19T14:08:29.598" v="2851" actId="478"/>
          <ac:cxnSpMkLst>
            <pc:docMk/>
            <pc:sldMk cId="3960443527" sldId="352"/>
            <ac:cxnSpMk id="20" creationId="{DCDFBCD1-CED4-547C-6F8D-0F2FF47BACD0}"/>
          </ac:cxnSpMkLst>
        </pc:cxnChg>
        <pc:cxnChg chg="del">
          <ac:chgData name="MARÍA LOURDES LINARES BARRERA" userId="219ee373-b6ac-41fd-844b-0d2865f08a10" providerId="ADAL" clId="{CE90B48C-CD9A-41A6-8D83-93F4E053659E}" dt="2023-05-19T14:08:27.039" v="2850" actId="478"/>
          <ac:cxnSpMkLst>
            <pc:docMk/>
            <pc:sldMk cId="3960443527" sldId="352"/>
            <ac:cxnSpMk id="23" creationId="{FA99C2E3-296B-D6AF-6D0B-3991AF5C0047}"/>
          </ac:cxnSpMkLst>
        </pc:cxnChg>
        <pc:cxnChg chg="del">
          <ac:chgData name="MARÍA LOURDES LINARES BARRERA" userId="219ee373-b6ac-41fd-844b-0d2865f08a10" providerId="ADAL" clId="{CE90B48C-CD9A-41A6-8D83-93F4E053659E}" dt="2023-05-19T14:08:27.039" v="2850" actId="478"/>
          <ac:cxnSpMkLst>
            <pc:docMk/>
            <pc:sldMk cId="3960443527" sldId="352"/>
            <ac:cxnSpMk id="52" creationId="{D65F18FD-B0D2-5151-6CEA-DD6B297C9C80}"/>
          </ac:cxnSpMkLst>
        </pc:cxnChg>
        <pc:cxnChg chg="del">
          <ac:chgData name="MARÍA LOURDES LINARES BARRERA" userId="219ee373-b6ac-41fd-844b-0d2865f08a10" providerId="ADAL" clId="{CE90B48C-CD9A-41A6-8D83-93F4E053659E}" dt="2023-05-19T14:08:27.039" v="2850" actId="478"/>
          <ac:cxnSpMkLst>
            <pc:docMk/>
            <pc:sldMk cId="3960443527" sldId="352"/>
            <ac:cxnSpMk id="57" creationId="{2029F617-091E-64D0-B45B-BECCE31FA9AB}"/>
          </ac:cxnSpMkLst>
        </pc:cxnChg>
        <pc:cxnChg chg="del">
          <ac:chgData name="MARÍA LOURDES LINARES BARRERA" userId="219ee373-b6ac-41fd-844b-0d2865f08a10" providerId="ADAL" clId="{CE90B48C-CD9A-41A6-8D83-93F4E053659E}" dt="2023-05-19T14:08:27.039" v="2850" actId="478"/>
          <ac:cxnSpMkLst>
            <pc:docMk/>
            <pc:sldMk cId="3960443527" sldId="352"/>
            <ac:cxnSpMk id="60" creationId="{C6B903CA-9431-0932-E492-1E7D3603DBC1}"/>
          </ac:cxnSpMkLst>
        </pc:cxnChg>
        <pc:cxnChg chg="del">
          <ac:chgData name="MARÍA LOURDES LINARES BARRERA" userId="219ee373-b6ac-41fd-844b-0d2865f08a10" providerId="ADAL" clId="{CE90B48C-CD9A-41A6-8D83-93F4E053659E}" dt="2023-05-19T14:08:29.598" v="2851" actId="478"/>
          <ac:cxnSpMkLst>
            <pc:docMk/>
            <pc:sldMk cId="3960443527" sldId="352"/>
            <ac:cxnSpMk id="3011" creationId="{38AF51E4-92FC-48BA-4CE1-0F62F859CEF7}"/>
          </ac:cxnSpMkLst>
        </pc:cxnChg>
        <pc:cxnChg chg="del">
          <ac:chgData name="MARÍA LOURDES LINARES BARRERA" userId="219ee373-b6ac-41fd-844b-0d2865f08a10" providerId="ADAL" clId="{CE90B48C-CD9A-41A6-8D83-93F4E053659E}" dt="2023-05-19T14:08:29.598" v="2851" actId="478"/>
          <ac:cxnSpMkLst>
            <pc:docMk/>
            <pc:sldMk cId="3960443527" sldId="352"/>
            <ac:cxnSpMk id="3013" creationId="{3F819733-4C70-FECB-FBF8-994DA14F0E09}"/>
          </ac:cxnSpMkLst>
        </pc:cxnChg>
      </pc:sldChg>
      <pc:sldChg chg="addSp delSp modSp add mod">
        <pc:chgData name="MARÍA LOURDES LINARES BARRERA" userId="219ee373-b6ac-41fd-844b-0d2865f08a10" providerId="ADAL" clId="{CE90B48C-CD9A-41A6-8D83-93F4E053659E}" dt="2023-05-19T14:09:43.595" v="2876" actId="1076"/>
        <pc:sldMkLst>
          <pc:docMk/>
          <pc:sldMk cId="856644279" sldId="353"/>
        </pc:sldMkLst>
        <pc:picChg chg="add mod">
          <ac:chgData name="MARÍA LOURDES LINARES BARRERA" userId="219ee373-b6ac-41fd-844b-0d2865f08a10" providerId="ADAL" clId="{CE90B48C-CD9A-41A6-8D83-93F4E053659E}" dt="2023-05-19T14:09:43.595" v="2876" actId="1076"/>
          <ac:picMkLst>
            <pc:docMk/>
            <pc:sldMk cId="856644279" sldId="353"/>
            <ac:picMk id="2" creationId="{F7A08F39-1B25-F281-4BCA-776AF6C41899}"/>
          </ac:picMkLst>
        </pc:picChg>
        <pc:picChg chg="del">
          <ac:chgData name="MARÍA LOURDES LINARES BARRERA" userId="219ee373-b6ac-41fd-844b-0d2865f08a10" providerId="ADAL" clId="{CE90B48C-CD9A-41A6-8D83-93F4E053659E}" dt="2023-05-19T14:09:01.242" v="2863" actId="478"/>
          <ac:picMkLst>
            <pc:docMk/>
            <pc:sldMk cId="856644279" sldId="353"/>
            <ac:picMk id="17" creationId="{88433C2A-9601-0438-88D5-11AFEE9D7D20}"/>
          </ac:picMkLst>
        </pc:picChg>
      </pc:sldChg>
      <pc:sldChg chg="addSp delSp modSp add mod">
        <pc:chgData name="MARÍA LOURDES LINARES BARRERA" userId="219ee373-b6ac-41fd-844b-0d2865f08a10" providerId="ADAL" clId="{CE90B48C-CD9A-41A6-8D83-93F4E053659E}" dt="2023-05-19T14:09:36.422" v="2874" actId="14100"/>
        <pc:sldMkLst>
          <pc:docMk/>
          <pc:sldMk cId="3361672027" sldId="354"/>
        </pc:sldMkLst>
        <pc:picChg chg="del">
          <ac:chgData name="MARÍA LOURDES LINARES BARRERA" userId="219ee373-b6ac-41fd-844b-0d2865f08a10" providerId="ADAL" clId="{CE90B48C-CD9A-41A6-8D83-93F4E053659E}" dt="2023-05-19T14:09:21.073" v="2870" actId="478"/>
          <ac:picMkLst>
            <pc:docMk/>
            <pc:sldMk cId="3361672027" sldId="354"/>
            <ac:picMk id="2" creationId="{F7A08F39-1B25-F281-4BCA-776AF6C41899}"/>
          </ac:picMkLst>
        </pc:picChg>
        <pc:picChg chg="add mod">
          <ac:chgData name="MARÍA LOURDES LINARES BARRERA" userId="219ee373-b6ac-41fd-844b-0d2865f08a10" providerId="ADAL" clId="{CE90B48C-CD9A-41A6-8D83-93F4E053659E}" dt="2023-05-19T14:09:36.422" v="2874" actId="14100"/>
          <ac:picMkLst>
            <pc:docMk/>
            <pc:sldMk cId="3361672027" sldId="354"/>
            <ac:picMk id="8" creationId="{38B432F7-9B94-E8BB-2CEE-32D478A59AD7}"/>
          </ac:picMkLst>
        </pc:picChg>
      </pc:sldChg>
      <pc:sldChg chg="addSp delSp modSp add mod">
        <pc:chgData name="MARÍA LOURDES LINARES BARRERA" userId="219ee373-b6ac-41fd-844b-0d2865f08a10" providerId="ADAL" clId="{CE90B48C-CD9A-41A6-8D83-93F4E053659E}" dt="2023-05-19T14:10:23.737" v="2885" actId="1076"/>
        <pc:sldMkLst>
          <pc:docMk/>
          <pc:sldMk cId="1394586065" sldId="355"/>
        </pc:sldMkLst>
        <pc:picChg chg="add mod">
          <ac:chgData name="MARÍA LOURDES LINARES BARRERA" userId="219ee373-b6ac-41fd-844b-0d2865f08a10" providerId="ADAL" clId="{CE90B48C-CD9A-41A6-8D83-93F4E053659E}" dt="2023-05-19T14:10:23.737" v="2885" actId="1076"/>
          <ac:picMkLst>
            <pc:docMk/>
            <pc:sldMk cId="1394586065" sldId="355"/>
            <ac:picMk id="2" creationId="{CAEED940-B1CB-161B-8144-9A52CE127826}"/>
          </ac:picMkLst>
        </pc:picChg>
        <pc:picChg chg="del">
          <ac:chgData name="MARÍA LOURDES LINARES BARRERA" userId="219ee373-b6ac-41fd-844b-0d2865f08a10" providerId="ADAL" clId="{CE90B48C-CD9A-41A6-8D83-93F4E053659E}" dt="2023-05-19T14:10:16.500" v="2882" actId="478"/>
          <ac:picMkLst>
            <pc:docMk/>
            <pc:sldMk cId="1394586065" sldId="355"/>
            <ac:picMk id="8" creationId="{38B432F7-9B94-E8BB-2CEE-32D478A59AD7}"/>
          </ac:picMkLst>
        </pc:picChg>
      </pc:sldChg>
      <pc:sldChg chg="addSp delSp modSp add mod ord">
        <pc:chgData name="MARÍA LOURDES LINARES BARRERA" userId="219ee373-b6ac-41fd-844b-0d2865f08a10" providerId="ADAL" clId="{CE90B48C-CD9A-41A6-8D83-93F4E053659E}" dt="2023-05-19T14:18:38.647" v="2951" actId="208"/>
        <pc:sldMkLst>
          <pc:docMk/>
          <pc:sldMk cId="3738263112" sldId="356"/>
        </pc:sldMkLst>
        <pc:picChg chg="del">
          <ac:chgData name="MARÍA LOURDES LINARES BARRERA" userId="219ee373-b6ac-41fd-844b-0d2865f08a10" providerId="ADAL" clId="{CE90B48C-CD9A-41A6-8D83-93F4E053659E}" dt="2023-05-19T14:12:03.529" v="2899" actId="478"/>
          <ac:picMkLst>
            <pc:docMk/>
            <pc:sldMk cId="3738263112" sldId="356"/>
            <ac:picMk id="2" creationId="{CAEED940-B1CB-161B-8144-9A52CE127826}"/>
          </ac:picMkLst>
        </pc:picChg>
        <pc:picChg chg="add del mod">
          <ac:chgData name="MARÍA LOURDES LINARES BARRERA" userId="219ee373-b6ac-41fd-844b-0d2865f08a10" providerId="ADAL" clId="{CE90B48C-CD9A-41A6-8D83-93F4E053659E}" dt="2023-05-19T14:18:20.138" v="2944" actId="478"/>
          <ac:picMkLst>
            <pc:docMk/>
            <pc:sldMk cId="3738263112" sldId="356"/>
            <ac:picMk id="8" creationId="{2BDCAF05-3564-D5EA-EE7B-9922DBCD49E6}"/>
          </ac:picMkLst>
        </pc:picChg>
        <pc:picChg chg="add mod">
          <ac:chgData name="MARÍA LOURDES LINARES BARRERA" userId="219ee373-b6ac-41fd-844b-0d2865f08a10" providerId="ADAL" clId="{CE90B48C-CD9A-41A6-8D83-93F4E053659E}" dt="2023-05-19T14:18:38.647" v="2951" actId="208"/>
          <ac:picMkLst>
            <pc:docMk/>
            <pc:sldMk cId="3738263112" sldId="356"/>
            <ac:picMk id="10" creationId="{66BA5A44-BA18-584F-0407-A76FF94883A0}"/>
          </ac:picMkLst>
        </pc:picChg>
      </pc:sldChg>
      <pc:sldChg chg="addSp delSp modSp add mod">
        <pc:chgData name="MARÍA LOURDES LINARES BARRERA" userId="219ee373-b6ac-41fd-844b-0d2865f08a10" providerId="ADAL" clId="{CE90B48C-CD9A-41A6-8D83-93F4E053659E}" dt="2023-05-19T14:15:00.060" v="2930" actId="1076"/>
        <pc:sldMkLst>
          <pc:docMk/>
          <pc:sldMk cId="1674861882" sldId="357"/>
        </pc:sldMkLst>
        <pc:picChg chg="add mod">
          <ac:chgData name="MARÍA LOURDES LINARES BARRERA" userId="219ee373-b6ac-41fd-844b-0d2865f08a10" providerId="ADAL" clId="{CE90B48C-CD9A-41A6-8D83-93F4E053659E}" dt="2023-05-19T14:15:00.060" v="2930" actId="1076"/>
          <ac:picMkLst>
            <pc:docMk/>
            <pc:sldMk cId="1674861882" sldId="357"/>
            <ac:picMk id="2" creationId="{4E476F96-C34A-7A38-C0EF-9B52AED932D0}"/>
          </ac:picMkLst>
        </pc:picChg>
        <pc:picChg chg="del">
          <ac:chgData name="MARÍA LOURDES LINARES BARRERA" userId="219ee373-b6ac-41fd-844b-0d2865f08a10" providerId="ADAL" clId="{CE90B48C-CD9A-41A6-8D83-93F4E053659E}" dt="2023-05-19T14:14:44.209" v="2925" actId="478"/>
          <ac:picMkLst>
            <pc:docMk/>
            <pc:sldMk cId="1674861882" sldId="357"/>
            <ac:picMk id="8" creationId="{2BDCAF05-3564-D5EA-EE7B-9922DBCD49E6}"/>
          </ac:picMkLst>
        </pc:picChg>
      </pc:sldChg>
      <pc:sldChg chg="addSp delSp modSp add mod">
        <pc:chgData name="MARÍA LOURDES LINARES BARRERA" userId="219ee373-b6ac-41fd-844b-0d2865f08a10" providerId="ADAL" clId="{CE90B48C-CD9A-41A6-8D83-93F4E053659E}" dt="2023-05-19T14:15:21.123" v="2935" actId="1076"/>
        <pc:sldMkLst>
          <pc:docMk/>
          <pc:sldMk cId="3594662739" sldId="358"/>
        </pc:sldMkLst>
        <pc:spChg chg="add mod">
          <ac:chgData name="MARÍA LOURDES LINARES BARRERA" userId="219ee373-b6ac-41fd-844b-0d2865f08a10" providerId="ADAL" clId="{CE90B48C-CD9A-41A6-8D83-93F4E053659E}" dt="2023-05-19T14:15:21.123" v="2935" actId="1076"/>
          <ac:spMkLst>
            <pc:docMk/>
            <pc:sldMk cId="3594662739" sldId="358"/>
            <ac:spMk id="8" creationId="{271844DB-B31E-8751-E747-C173BA45C09A}"/>
          </ac:spMkLst>
        </pc:spChg>
        <pc:picChg chg="del">
          <ac:chgData name="MARÍA LOURDES LINARES BARRERA" userId="219ee373-b6ac-41fd-844b-0d2865f08a10" providerId="ADAL" clId="{CE90B48C-CD9A-41A6-8D83-93F4E053659E}" dt="2023-05-19T14:15:12.601" v="2932" actId="478"/>
          <ac:picMkLst>
            <pc:docMk/>
            <pc:sldMk cId="3594662739" sldId="358"/>
            <ac:picMk id="2" creationId="{4E476F96-C34A-7A38-C0EF-9B52AED932D0}"/>
          </ac:picMkLst>
        </pc:picChg>
      </pc:sldChg>
      <pc:sldChg chg="addSp delSp modSp add mod ord">
        <pc:chgData name="MARÍA LOURDES LINARES BARRERA" userId="219ee373-b6ac-41fd-844b-0d2865f08a10" providerId="ADAL" clId="{CE90B48C-CD9A-41A6-8D83-93F4E053659E}" dt="2023-05-19T14:27:15.868" v="3004"/>
        <pc:sldMkLst>
          <pc:docMk/>
          <pc:sldMk cId="1617318865" sldId="359"/>
        </pc:sldMkLst>
        <pc:spChg chg="add del mod">
          <ac:chgData name="MARÍA LOURDES LINARES BARRERA" userId="219ee373-b6ac-41fd-844b-0d2865f08a10" providerId="ADAL" clId="{CE90B48C-CD9A-41A6-8D83-93F4E053659E}" dt="2023-05-19T14:15:30.103" v="2939" actId="478"/>
          <ac:spMkLst>
            <pc:docMk/>
            <pc:sldMk cId="1617318865" sldId="359"/>
            <ac:spMk id="8" creationId="{434674A9-68BD-DB27-523C-355196A9270E}"/>
          </ac:spMkLst>
        </pc:spChg>
        <pc:spChg chg="add mod">
          <ac:chgData name="MARÍA LOURDES LINARES BARRERA" userId="219ee373-b6ac-41fd-844b-0d2865f08a10" providerId="ADAL" clId="{CE90B48C-CD9A-41A6-8D83-93F4E053659E}" dt="2023-05-19T14:15:34.323" v="2942" actId="1076"/>
          <ac:spMkLst>
            <pc:docMk/>
            <pc:sldMk cId="1617318865" sldId="359"/>
            <ac:spMk id="9" creationId="{C432D381-A63D-AFE9-6BC3-2A99A4E81BF7}"/>
          </ac:spMkLst>
        </pc:spChg>
        <pc:spChg chg="del">
          <ac:chgData name="MARÍA LOURDES LINARES BARRERA" userId="219ee373-b6ac-41fd-844b-0d2865f08a10" providerId="ADAL" clId="{CE90B48C-CD9A-41A6-8D83-93F4E053659E}" dt="2023-05-19T14:15:26.545" v="2937" actId="478"/>
          <ac:spMkLst>
            <pc:docMk/>
            <pc:sldMk cId="1617318865" sldId="359"/>
            <ac:spMk id="20" creationId="{57EAF422-FA9A-ECD6-F700-E8C04393F00A}"/>
          </ac:spMkLst>
        </pc:spChg>
        <pc:spChg chg="del">
          <ac:chgData name="MARÍA LOURDES LINARES BARRERA" userId="219ee373-b6ac-41fd-844b-0d2865f08a10" providerId="ADAL" clId="{CE90B48C-CD9A-41A6-8D83-93F4E053659E}" dt="2023-05-19T14:15:26.545" v="2937" actId="478"/>
          <ac:spMkLst>
            <pc:docMk/>
            <pc:sldMk cId="1617318865" sldId="359"/>
            <ac:spMk id="21" creationId="{61A90D45-0E60-9D8E-4EC6-E257D194E937}"/>
          </ac:spMkLst>
        </pc:spChg>
        <pc:spChg chg="del">
          <ac:chgData name="MARÍA LOURDES LINARES BARRERA" userId="219ee373-b6ac-41fd-844b-0d2865f08a10" providerId="ADAL" clId="{CE90B48C-CD9A-41A6-8D83-93F4E053659E}" dt="2023-05-19T14:15:26.545" v="2937" actId="478"/>
          <ac:spMkLst>
            <pc:docMk/>
            <pc:sldMk cId="1617318865" sldId="359"/>
            <ac:spMk id="22" creationId="{09A142C0-5B95-A8C0-2391-0347057DE21F}"/>
          </ac:spMkLst>
        </pc:spChg>
        <pc:spChg chg="del">
          <ac:chgData name="MARÍA LOURDES LINARES BARRERA" userId="219ee373-b6ac-41fd-844b-0d2865f08a10" providerId="ADAL" clId="{CE90B48C-CD9A-41A6-8D83-93F4E053659E}" dt="2023-05-19T14:15:26.545" v="2937" actId="478"/>
          <ac:spMkLst>
            <pc:docMk/>
            <pc:sldMk cId="1617318865" sldId="359"/>
            <ac:spMk id="23" creationId="{9F00932D-F268-92B2-5D3B-1C032881949E}"/>
          </ac:spMkLst>
        </pc:spChg>
        <pc:spChg chg="del">
          <ac:chgData name="MARÍA LOURDES LINARES BARRERA" userId="219ee373-b6ac-41fd-844b-0d2865f08a10" providerId="ADAL" clId="{CE90B48C-CD9A-41A6-8D83-93F4E053659E}" dt="2023-05-19T14:15:28.765" v="2938" actId="478"/>
          <ac:spMkLst>
            <pc:docMk/>
            <pc:sldMk cId="1617318865" sldId="359"/>
            <ac:spMk id="3030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15:26.545" v="2937" actId="478"/>
          <ac:spMkLst>
            <pc:docMk/>
            <pc:sldMk cId="1617318865" sldId="359"/>
            <ac:spMk id="3042" creationId="{00000000-0000-0000-0000-000000000000}"/>
          </ac:spMkLst>
        </pc:spChg>
        <pc:grpChg chg="del">
          <ac:chgData name="MARÍA LOURDES LINARES BARRERA" userId="219ee373-b6ac-41fd-844b-0d2865f08a10" providerId="ADAL" clId="{CE90B48C-CD9A-41A6-8D83-93F4E053659E}" dt="2023-05-19T14:15:26.545" v="2937" actId="478"/>
          <ac:grpSpMkLst>
            <pc:docMk/>
            <pc:sldMk cId="1617318865" sldId="359"/>
            <ac:grpSpMk id="12" creationId="{33D5B645-1942-9FD9-7848-72B3C8714610}"/>
          </ac:grpSpMkLst>
        </pc:grpChg>
        <pc:cxnChg chg="del">
          <ac:chgData name="MARÍA LOURDES LINARES BARRERA" userId="219ee373-b6ac-41fd-844b-0d2865f08a10" providerId="ADAL" clId="{CE90B48C-CD9A-41A6-8D83-93F4E053659E}" dt="2023-05-19T14:15:26.545" v="2937" actId="478"/>
          <ac:cxnSpMkLst>
            <pc:docMk/>
            <pc:sldMk cId="1617318865" sldId="359"/>
            <ac:cxnSpMk id="11" creationId="{B239717D-1B24-1A8E-4659-297E4A1D099B}"/>
          </ac:cxnSpMkLst>
        </pc:cxnChg>
        <pc:cxnChg chg="del">
          <ac:chgData name="MARÍA LOURDES LINARES BARRERA" userId="219ee373-b6ac-41fd-844b-0d2865f08a10" providerId="ADAL" clId="{CE90B48C-CD9A-41A6-8D83-93F4E053659E}" dt="2023-05-19T14:15:26.545" v="2937" actId="478"/>
          <ac:cxnSpMkLst>
            <pc:docMk/>
            <pc:sldMk cId="1617318865" sldId="359"/>
            <ac:cxnSpMk id="16" creationId="{94153F24-547C-1382-5441-E4EF5FE62884}"/>
          </ac:cxnSpMkLst>
        </pc:cxnChg>
        <pc:cxnChg chg="del">
          <ac:chgData name="MARÍA LOURDES LINARES BARRERA" userId="219ee373-b6ac-41fd-844b-0d2865f08a10" providerId="ADAL" clId="{CE90B48C-CD9A-41A6-8D83-93F4E053659E}" dt="2023-05-19T14:15:26.545" v="2937" actId="478"/>
          <ac:cxnSpMkLst>
            <pc:docMk/>
            <pc:sldMk cId="1617318865" sldId="359"/>
            <ac:cxnSpMk id="17" creationId="{659B4F90-7103-8A4E-7078-D167505DB62D}"/>
          </ac:cxnSpMkLst>
        </pc:cxnChg>
        <pc:cxnChg chg="del">
          <ac:chgData name="MARÍA LOURDES LINARES BARRERA" userId="219ee373-b6ac-41fd-844b-0d2865f08a10" providerId="ADAL" clId="{CE90B48C-CD9A-41A6-8D83-93F4E053659E}" dt="2023-05-19T14:15:26.545" v="2937" actId="478"/>
          <ac:cxnSpMkLst>
            <pc:docMk/>
            <pc:sldMk cId="1617318865" sldId="359"/>
            <ac:cxnSpMk id="18" creationId="{1AECD550-BDFB-E90B-9BB0-AE5F8937F75F}"/>
          </ac:cxnSpMkLst>
        </pc:cxnChg>
        <pc:cxnChg chg="del">
          <ac:chgData name="MARÍA LOURDES LINARES BARRERA" userId="219ee373-b6ac-41fd-844b-0d2865f08a10" providerId="ADAL" clId="{CE90B48C-CD9A-41A6-8D83-93F4E053659E}" dt="2023-05-19T14:15:26.545" v="2937" actId="478"/>
          <ac:cxnSpMkLst>
            <pc:docMk/>
            <pc:sldMk cId="1617318865" sldId="359"/>
            <ac:cxnSpMk id="19" creationId="{0B04C54C-947A-B9A5-01C8-EA6B0D85EA3E}"/>
          </ac:cxnSpMkLst>
        </pc:cxnChg>
      </pc:sldChg>
      <pc:sldChg chg="addSp delSp modSp add mod">
        <pc:chgData name="MARÍA LOURDES LINARES BARRERA" userId="219ee373-b6ac-41fd-844b-0d2865f08a10" providerId="ADAL" clId="{CE90B48C-CD9A-41A6-8D83-93F4E053659E}" dt="2023-05-20T00:29:32.512" v="3534" actId="1076"/>
        <pc:sldMkLst>
          <pc:docMk/>
          <pc:sldMk cId="1984004043" sldId="360"/>
        </pc:sldMkLst>
        <pc:spChg chg="del">
          <ac:chgData name="MARÍA LOURDES LINARES BARRERA" userId="219ee373-b6ac-41fd-844b-0d2865f08a10" providerId="ADAL" clId="{CE90B48C-CD9A-41A6-8D83-93F4E053659E}" dt="2023-05-20T00:23:12.657" v="3498" actId="478"/>
          <ac:spMkLst>
            <pc:docMk/>
            <pc:sldMk cId="1984004043" sldId="360"/>
            <ac:spMk id="2" creationId="{783100CF-61AA-FFFE-450E-B097347574ED}"/>
          </ac:spMkLst>
        </pc:spChg>
        <pc:spChg chg="del">
          <ac:chgData name="MARÍA LOURDES LINARES BARRERA" userId="219ee373-b6ac-41fd-844b-0d2865f08a10" providerId="ADAL" clId="{CE90B48C-CD9A-41A6-8D83-93F4E053659E}" dt="2023-05-20T00:23:12.657" v="3498" actId="478"/>
          <ac:spMkLst>
            <pc:docMk/>
            <pc:sldMk cId="1984004043" sldId="360"/>
            <ac:spMk id="8" creationId="{22CF8106-B928-F2DA-ADDF-788DB51F2EE7}"/>
          </ac:spMkLst>
        </pc:spChg>
        <pc:spChg chg="add del mod">
          <ac:chgData name="MARÍA LOURDES LINARES BARRERA" userId="219ee373-b6ac-41fd-844b-0d2865f08a10" providerId="ADAL" clId="{CE90B48C-CD9A-41A6-8D83-93F4E053659E}" dt="2023-05-19T14:20:06.991" v="2956" actId="478"/>
          <ac:spMkLst>
            <pc:docMk/>
            <pc:sldMk cId="1984004043" sldId="360"/>
            <ac:spMk id="8" creationId="{2F4AF5C5-7D86-2DAF-5093-DDB917A17524}"/>
          </ac:spMkLst>
        </pc:spChg>
        <pc:spChg chg="add">
          <ac:chgData name="MARÍA LOURDES LINARES BARRERA" userId="219ee373-b6ac-41fd-844b-0d2865f08a10" providerId="ADAL" clId="{CE90B48C-CD9A-41A6-8D83-93F4E053659E}" dt="2023-05-19T14:21:28.354" v="2962"/>
          <ac:spMkLst>
            <pc:docMk/>
            <pc:sldMk cId="1984004043" sldId="360"/>
            <ac:spMk id="9" creationId="{01C9791F-F475-E84F-038C-2D9B5F6DB185}"/>
          </ac:spMkLst>
        </pc:spChg>
        <pc:spChg chg="add mod">
          <ac:chgData name="MARÍA LOURDES LINARES BARRERA" userId="219ee373-b6ac-41fd-844b-0d2865f08a10" providerId="ADAL" clId="{CE90B48C-CD9A-41A6-8D83-93F4E053659E}" dt="2023-05-20T00:29:32.512" v="3534" actId="1076"/>
          <ac:spMkLst>
            <pc:docMk/>
            <pc:sldMk cId="1984004043" sldId="360"/>
            <ac:spMk id="10" creationId="{E5C71234-3F49-20D6-7675-C8D89F64A444}"/>
          </ac:spMkLst>
        </pc:spChg>
        <pc:spChg chg="del">
          <ac:chgData name="MARÍA LOURDES LINARES BARRERA" userId="219ee373-b6ac-41fd-844b-0d2865f08a10" providerId="ADAL" clId="{CE90B48C-CD9A-41A6-8D83-93F4E053659E}" dt="2023-05-19T14:20:01.337" v="2953" actId="478"/>
          <ac:spMkLst>
            <pc:docMk/>
            <pc:sldMk cId="1984004043" sldId="360"/>
            <ac:spMk id="20" creationId="{57EAF422-FA9A-ECD6-F700-E8C04393F00A}"/>
          </ac:spMkLst>
        </pc:spChg>
        <pc:spChg chg="del">
          <ac:chgData name="MARÍA LOURDES LINARES BARRERA" userId="219ee373-b6ac-41fd-844b-0d2865f08a10" providerId="ADAL" clId="{CE90B48C-CD9A-41A6-8D83-93F4E053659E}" dt="2023-05-19T14:20:01.337" v="2953" actId="478"/>
          <ac:spMkLst>
            <pc:docMk/>
            <pc:sldMk cId="1984004043" sldId="360"/>
            <ac:spMk id="21" creationId="{61A90D45-0E60-9D8E-4EC6-E257D194E937}"/>
          </ac:spMkLst>
        </pc:spChg>
        <pc:spChg chg="del">
          <ac:chgData name="MARÍA LOURDES LINARES BARRERA" userId="219ee373-b6ac-41fd-844b-0d2865f08a10" providerId="ADAL" clId="{CE90B48C-CD9A-41A6-8D83-93F4E053659E}" dt="2023-05-19T14:20:01.337" v="2953" actId="478"/>
          <ac:spMkLst>
            <pc:docMk/>
            <pc:sldMk cId="1984004043" sldId="360"/>
            <ac:spMk id="22" creationId="{09A142C0-5B95-A8C0-2391-0347057DE21F}"/>
          </ac:spMkLst>
        </pc:spChg>
        <pc:spChg chg="del">
          <ac:chgData name="MARÍA LOURDES LINARES BARRERA" userId="219ee373-b6ac-41fd-844b-0d2865f08a10" providerId="ADAL" clId="{CE90B48C-CD9A-41A6-8D83-93F4E053659E}" dt="2023-05-19T14:20:01.337" v="2953" actId="478"/>
          <ac:spMkLst>
            <pc:docMk/>
            <pc:sldMk cId="1984004043" sldId="360"/>
            <ac:spMk id="23" creationId="{9F00932D-F268-92B2-5D3B-1C032881949E}"/>
          </ac:spMkLst>
        </pc:spChg>
        <pc:spChg chg="add">
          <ac:chgData name="MARÍA LOURDES LINARES BARRERA" userId="219ee373-b6ac-41fd-844b-0d2865f08a10" providerId="ADAL" clId="{CE90B48C-CD9A-41A6-8D83-93F4E053659E}" dt="2023-05-19T14:21:28.354" v="2962"/>
          <ac:spMkLst>
            <pc:docMk/>
            <pc:sldMk cId="1984004043" sldId="360"/>
            <ac:spMk id="26" creationId="{868F3804-9AE3-FAE4-1828-D01356FD8ED6}"/>
          </ac:spMkLst>
        </pc:spChg>
        <pc:spChg chg="add">
          <ac:chgData name="MARÍA LOURDES LINARES BARRERA" userId="219ee373-b6ac-41fd-844b-0d2865f08a10" providerId="ADAL" clId="{CE90B48C-CD9A-41A6-8D83-93F4E053659E}" dt="2023-05-19T14:21:28.354" v="2962"/>
          <ac:spMkLst>
            <pc:docMk/>
            <pc:sldMk cId="1984004043" sldId="360"/>
            <ac:spMk id="28" creationId="{C52EB0B7-063D-2009-AA61-F80B46D19917}"/>
          </ac:spMkLst>
        </pc:spChg>
        <pc:spChg chg="add">
          <ac:chgData name="MARÍA LOURDES LINARES BARRERA" userId="219ee373-b6ac-41fd-844b-0d2865f08a10" providerId="ADAL" clId="{CE90B48C-CD9A-41A6-8D83-93F4E053659E}" dt="2023-05-19T14:21:28.354" v="2962"/>
          <ac:spMkLst>
            <pc:docMk/>
            <pc:sldMk cId="1984004043" sldId="360"/>
            <ac:spMk id="29" creationId="{62778C7E-BDC4-644D-293E-A151AFFF87B5}"/>
          </ac:spMkLst>
        </pc:spChg>
        <pc:spChg chg="del mod">
          <ac:chgData name="MARÍA LOURDES LINARES BARRERA" userId="219ee373-b6ac-41fd-844b-0d2865f08a10" providerId="ADAL" clId="{CE90B48C-CD9A-41A6-8D83-93F4E053659E}" dt="2023-05-19T14:20:04.741" v="2955" actId="478"/>
          <ac:spMkLst>
            <pc:docMk/>
            <pc:sldMk cId="1984004043" sldId="360"/>
            <ac:spMk id="3030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20:01.337" v="2953" actId="478"/>
          <ac:spMkLst>
            <pc:docMk/>
            <pc:sldMk cId="1984004043" sldId="360"/>
            <ac:spMk id="304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20:08.283" v="2957" actId="478"/>
          <ac:spMkLst>
            <pc:docMk/>
            <pc:sldMk cId="1984004043" sldId="360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20:08.283" v="2957" actId="478"/>
          <ac:spMkLst>
            <pc:docMk/>
            <pc:sldMk cId="1984004043" sldId="360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20:08.283" v="2957" actId="478"/>
          <ac:spMkLst>
            <pc:docMk/>
            <pc:sldMk cId="1984004043" sldId="360"/>
            <ac:spMk id="3053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19T14:20:08.283" v="2957" actId="478"/>
          <ac:spMkLst>
            <pc:docMk/>
            <pc:sldMk cId="1984004043" sldId="360"/>
            <ac:spMk id="3054" creationId="{00000000-0000-0000-0000-000000000000}"/>
          </ac:spMkLst>
        </pc:spChg>
        <pc:grpChg chg="del">
          <ac:chgData name="MARÍA LOURDES LINARES BARRERA" userId="219ee373-b6ac-41fd-844b-0d2865f08a10" providerId="ADAL" clId="{CE90B48C-CD9A-41A6-8D83-93F4E053659E}" dt="2023-05-19T14:20:01.337" v="2953" actId="478"/>
          <ac:grpSpMkLst>
            <pc:docMk/>
            <pc:sldMk cId="1984004043" sldId="360"/>
            <ac:grpSpMk id="12" creationId="{33D5B645-1942-9FD9-7848-72B3C8714610}"/>
          </ac:grpSpMkLst>
        </pc:grpChg>
        <pc:picChg chg="add mod">
          <ac:chgData name="MARÍA LOURDES LINARES BARRERA" userId="219ee373-b6ac-41fd-844b-0d2865f08a10" providerId="ADAL" clId="{CE90B48C-CD9A-41A6-8D83-93F4E053659E}" dt="2023-05-19T14:22:56.805" v="2985" actId="1076"/>
          <ac:picMkLst>
            <pc:docMk/>
            <pc:sldMk cId="1984004043" sldId="360"/>
            <ac:picMk id="9217" creationId="{F2C9BFAE-C544-6804-65FD-79781C944FEC}"/>
          </ac:picMkLst>
        </pc:picChg>
        <pc:picChg chg="add mod">
          <ac:chgData name="MARÍA LOURDES LINARES BARRERA" userId="219ee373-b6ac-41fd-844b-0d2865f08a10" providerId="ADAL" clId="{CE90B48C-CD9A-41A6-8D83-93F4E053659E}" dt="2023-05-20T00:29:32.512" v="3534" actId="1076"/>
          <ac:picMkLst>
            <pc:docMk/>
            <pc:sldMk cId="1984004043" sldId="360"/>
            <ac:picMk id="9218" creationId="{763012F5-76F9-244D-DAD0-B211216C9E1C}"/>
          </ac:picMkLst>
        </pc:picChg>
        <pc:picChg chg="add mod">
          <ac:chgData name="MARÍA LOURDES LINARES BARRERA" userId="219ee373-b6ac-41fd-844b-0d2865f08a10" providerId="ADAL" clId="{CE90B48C-CD9A-41A6-8D83-93F4E053659E}" dt="2023-05-20T00:29:32.512" v="3534" actId="1076"/>
          <ac:picMkLst>
            <pc:docMk/>
            <pc:sldMk cId="1984004043" sldId="360"/>
            <ac:picMk id="9219" creationId="{272793ED-31A2-FAF3-AE9D-4FAFD28E9528}"/>
          </ac:picMkLst>
        </pc:picChg>
        <pc:picChg chg="add mod">
          <ac:chgData name="MARÍA LOURDES LINARES BARRERA" userId="219ee373-b6ac-41fd-844b-0d2865f08a10" providerId="ADAL" clId="{CE90B48C-CD9A-41A6-8D83-93F4E053659E}" dt="2023-05-20T00:29:32.512" v="3534" actId="1076"/>
          <ac:picMkLst>
            <pc:docMk/>
            <pc:sldMk cId="1984004043" sldId="360"/>
            <ac:picMk id="9220" creationId="{A08A9C87-C0FA-4C2A-08AD-1F9026E283AD}"/>
          </ac:picMkLst>
        </pc:picChg>
        <pc:cxnChg chg="del">
          <ac:chgData name="MARÍA LOURDES LINARES BARRERA" userId="219ee373-b6ac-41fd-844b-0d2865f08a10" providerId="ADAL" clId="{CE90B48C-CD9A-41A6-8D83-93F4E053659E}" dt="2023-05-19T14:20:01.337" v="2953" actId="478"/>
          <ac:cxnSpMkLst>
            <pc:docMk/>
            <pc:sldMk cId="1984004043" sldId="360"/>
            <ac:cxnSpMk id="11" creationId="{B239717D-1B24-1A8E-4659-297E4A1D099B}"/>
          </ac:cxnSpMkLst>
        </pc:cxnChg>
        <pc:cxnChg chg="del">
          <ac:chgData name="MARÍA LOURDES LINARES BARRERA" userId="219ee373-b6ac-41fd-844b-0d2865f08a10" providerId="ADAL" clId="{CE90B48C-CD9A-41A6-8D83-93F4E053659E}" dt="2023-05-19T14:20:01.337" v="2953" actId="478"/>
          <ac:cxnSpMkLst>
            <pc:docMk/>
            <pc:sldMk cId="1984004043" sldId="360"/>
            <ac:cxnSpMk id="16" creationId="{94153F24-547C-1382-5441-E4EF5FE62884}"/>
          </ac:cxnSpMkLst>
        </pc:cxnChg>
        <pc:cxnChg chg="del">
          <ac:chgData name="MARÍA LOURDES LINARES BARRERA" userId="219ee373-b6ac-41fd-844b-0d2865f08a10" providerId="ADAL" clId="{CE90B48C-CD9A-41A6-8D83-93F4E053659E}" dt="2023-05-19T14:20:01.337" v="2953" actId="478"/>
          <ac:cxnSpMkLst>
            <pc:docMk/>
            <pc:sldMk cId="1984004043" sldId="360"/>
            <ac:cxnSpMk id="17" creationId="{659B4F90-7103-8A4E-7078-D167505DB62D}"/>
          </ac:cxnSpMkLst>
        </pc:cxnChg>
        <pc:cxnChg chg="del">
          <ac:chgData name="MARÍA LOURDES LINARES BARRERA" userId="219ee373-b6ac-41fd-844b-0d2865f08a10" providerId="ADAL" clId="{CE90B48C-CD9A-41A6-8D83-93F4E053659E}" dt="2023-05-19T14:20:01.337" v="2953" actId="478"/>
          <ac:cxnSpMkLst>
            <pc:docMk/>
            <pc:sldMk cId="1984004043" sldId="360"/>
            <ac:cxnSpMk id="18" creationId="{1AECD550-BDFB-E90B-9BB0-AE5F8937F75F}"/>
          </ac:cxnSpMkLst>
        </pc:cxnChg>
        <pc:cxnChg chg="del">
          <ac:chgData name="MARÍA LOURDES LINARES BARRERA" userId="219ee373-b6ac-41fd-844b-0d2865f08a10" providerId="ADAL" clId="{CE90B48C-CD9A-41A6-8D83-93F4E053659E}" dt="2023-05-19T14:20:01.337" v="2953" actId="478"/>
          <ac:cxnSpMkLst>
            <pc:docMk/>
            <pc:sldMk cId="1984004043" sldId="360"/>
            <ac:cxnSpMk id="19" creationId="{0B04C54C-947A-B9A5-01C8-EA6B0D85EA3E}"/>
          </ac:cxnSpMkLst>
        </pc:cxnChg>
      </pc:sldChg>
      <pc:sldChg chg="addSp delSp modSp add mod">
        <pc:chgData name="MARÍA LOURDES LINARES BARRERA" userId="219ee373-b6ac-41fd-844b-0d2865f08a10" providerId="ADAL" clId="{CE90B48C-CD9A-41A6-8D83-93F4E053659E}" dt="2023-05-20T00:23:28.838" v="3499" actId="478"/>
        <pc:sldMkLst>
          <pc:docMk/>
          <pc:sldMk cId="1022004" sldId="361"/>
        </pc:sldMkLst>
        <pc:spChg chg="del">
          <ac:chgData name="MARÍA LOURDES LINARES BARRERA" userId="219ee373-b6ac-41fd-844b-0d2865f08a10" providerId="ADAL" clId="{CE90B48C-CD9A-41A6-8D83-93F4E053659E}" dt="2023-05-20T00:23:28.838" v="3499" actId="478"/>
          <ac:spMkLst>
            <pc:docMk/>
            <pc:sldMk cId="1022004" sldId="361"/>
            <ac:spMk id="11" creationId="{48E2DA1E-BEFF-D4DC-8389-8EB69C6E905B}"/>
          </ac:spMkLst>
        </pc:spChg>
        <pc:spChg chg="del">
          <ac:chgData name="MARÍA LOURDES LINARES BARRERA" userId="219ee373-b6ac-41fd-844b-0d2865f08a10" providerId="ADAL" clId="{CE90B48C-CD9A-41A6-8D83-93F4E053659E}" dt="2023-05-20T00:23:28.838" v="3499" actId="478"/>
          <ac:spMkLst>
            <pc:docMk/>
            <pc:sldMk cId="1022004" sldId="361"/>
            <ac:spMk id="12" creationId="{F3D1F7E3-4595-0F50-106A-07549AD085EF}"/>
          </ac:spMkLst>
        </pc:spChg>
        <pc:picChg chg="add mod modCrop">
          <ac:chgData name="MARÍA LOURDES LINARES BARRERA" userId="219ee373-b6ac-41fd-844b-0d2865f08a10" providerId="ADAL" clId="{CE90B48C-CD9A-41A6-8D83-93F4E053659E}" dt="2023-05-19T14:25:23.924" v="3002" actId="14100"/>
          <ac:picMkLst>
            <pc:docMk/>
            <pc:sldMk cId="1022004" sldId="361"/>
            <ac:picMk id="8" creationId="{B2969430-A245-CA8E-5D4E-F36CFAAE8748}"/>
          </ac:picMkLst>
        </pc:picChg>
        <pc:picChg chg="del">
          <ac:chgData name="MARÍA LOURDES LINARES BARRERA" userId="219ee373-b6ac-41fd-844b-0d2865f08a10" providerId="ADAL" clId="{CE90B48C-CD9A-41A6-8D83-93F4E053659E}" dt="2023-05-19T14:24:58.580" v="2990" actId="478"/>
          <ac:picMkLst>
            <pc:docMk/>
            <pc:sldMk cId="1022004" sldId="361"/>
            <ac:picMk id="9217" creationId="{F2C9BFAE-C544-6804-65FD-79781C944FEC}"/>
          </ac:picMkLst>
        </pc:picChg>
        <pc:picChg chg="del">
          <ac:chgData name="MARÍA LOURDES LINARES BARRERA" userId="219ee373-b6ac-41fd-844b-0d2865f08a10" providerId="ADAL" clId="{CE90B48C-CD9A-41A6-8D83-93F4E053659E}" dt="2023-05-19T14:25:01.437" v="2993" actId="478"/>
          <ac:picMkLst>
            <pc:docMk/>
            <pc:sldMk cId="1022004" sldId="361"/>
            <ac:picMk id="9218" creationId="{763012F5-76F9-244D-DAD0-B211216C9E1C}"/>
          </ac:picMkLst>
        </pc:picChg>
        <pc:picChg chg="del">
          <ac:chgData name="MARÍA LOURDES LINARES BARRERA" userId="219ee373-b6ac-41fd-844b-0d2865f08a10" providerId="ADAL" clId="{CE90B48C-CD9A-41A6-8D83-93F4E053659E}" dt="2023-05-19T14:24:59.486" v="2991" actId="478"/>
          <ac:picMkLst>
            <pc:docMk/>
            <pc:sldMk cId="1022004" sldId="361"/>
            <ac:picMk id="9219" creationId="{272793ED-31A2-FAF3-AE9D-4FAFD28E9528}"/>
          </ac:picMkLst>
        </pc:picChg>
        <pc:picChg chg="del">
          <ac:chgData name="MARÍA LOURDES LINARES BARRERA" userId="219ee373-b6ac-41fd-844b-0d2865f08a10" providerId="ADAL" clId="{CE90B48C-CD9A-41A6-8D83-93F4E053659E}" dt="2023-05-19T14:25:00.331" v="2992" actId="478"/>
          <ac:picMkLst>
            <pc:docMk/>
            <pc:sldMk cId="1022004" sldId="361"/>
            <ac:picMk id="9220" creationId="{A08A9C87-C0FA-4C2A-08AD-1F9026E283AD}"/>
          </ac:picMkLst>
        </pc:picChg>
      </pc:sldChg>
      <pc:sldChg chg="addSp delSp modSp mod">
        <pc:chgData name="MARÍA LOURDES LINARES BARRERA" userId="219ee373-b6ac-41fd-844b-0d2865f08a10" providerId="ADAL" clId="{CE90B48C-CD9A-41A6-8D83-93F4E053659E}" dt="2023-05-20T00:15:15.105" v="3200" actId="5793"/>
        <pc:sldMkLst>
          <pc:docMk/>
          <pc:sldMk cId="3147851151" sldId="362"/>
        </pc:sldMkLst>
        <pc:spChg chg="add del">
          <ac:chgData name="MARÍA LOURDES LINARES BARRERA" userId="219ee373-b6ac-41fd-844b-0d2865f08a10" providerId="ADAL" clId="{CE90B48C-CD9A-41A6-8D83-93F4E053659E}" dt="2023-05-20T00:10:14.535" v="3032" actId="478"/>
          <ac:spMkLst>
            <pc:docMk/>
            <pc:sldMk cId="3147851151" sldId="362"/>
            <ac:spMk id="9" creationId="{53DBA334-3569-2BAE-86D1-A9CC22812496}"/>
          </ac:spMkLst>
        </pc:spChg>
        <pc:spChg chg="add del mod">
          <ac:chgData name="MARÍA LOURDES LINARES BARRERA" userId="219ee373-b6ac-41fd-844b-0d2865f08a10" providerId="ADAL" clId="{CE90B48C-CD9A-41A6-8D83-93F4E053659E}" dt="2023-05-20T00:10:30.196" v="3071" actId="478"/>
          <ac:spMkLst>
            <pc:docMk/>
            <pc:sldMk cId="3147851151" sldId="362"/>
            <ac:spMk id="10" creationId="{B5685A39-9B3C-35C4-B291-F0385C649C80}"/>
          </ac:spMkLst>
        </pc:spChg>
        <pc:spChg chg="add del mod">
          <ac:chgData name="MARÍA LOURDES LINARES BARRERA" userId="219ee373-b6ac-41fd-844b-0d2865f08a10" providerId="ADAL" clId="{CE90B48C-CD9A-41A6-8D83-93F4E053659E}" dt="2023-05-20T00:10:42.608" v="3077" actId="478"/>
          <ac:spMkLst>
            <pc:docMk/>
            <pc:sldMk cId="3147851151" sldId="362"/>
            <ac:spMk id="11" creationId="{A333EBEC-36F6-D5F9-E575-5800693E0FE3}"/>
          </ac:spMkLst>
        </pc:spChg>
        <pc:spChg chg="add del mod">
          <ac:chgData name="MARÍA LOURDES LINARES BARRERA" userId="219ee373-b6ac-41fd-844b-0d2865f08a10" providerId="ADAL" clId="{CE90B48C-CD9A-41A6-8D83-93F4E053659E}" dt="2023-05-20T00:12:38.148" v="3161" actId="1076"/>
          <ac:spMkLst>
            <pc:docMk/>
            <pc:sldMk cId="3147851151" sldId="362"/>
            <ac:spMk id="12" creationId="{A83E78C9-5BD3-7A4F-9844-DCB7B0DC7DFF}"/>
          </ac:spMkLst>
        </pc:spChg>
        <pc:spChg chg="add mod">
          <ac:chgData name="MARÍA LOURDES LINARES BARRERA" userId="219ee373-b6ac-41fd-844b-0d2865f08a10" providerId="ADAL" clId="{CE90B48C-CD9A-41A6-8D83-93F4E053659E}" dt="2023-05-20T00:12:47.041" v="3163" actId="1582"/>
          <ac:spMkLst>
            <pc:docMk/>
            <pc:sldMk cId="3147851151" sldId="362"/>
            <ac:spMk id="18" creationId="{480126EB-3E0B-C629-F146-2C173605B8EB}"/>
          </ac:spMkLst>
        </pc:spChg>
        <pc:spChg chg="add mod">
          <ac:chgData name="MARÍA LOURDES LINARES BARRERA" userId="219ee373-b6ac-41fd-844b-0d2865f08a10" providerId="ADAL" clId="{CE90B48C-CD9A-41A6-8D83-93F4E053659E}" dt="2023-05-20T00:12:38.148" v="3161" actId="1076"/>
          <ac:spMkLst>
            <pc:docMk/>
            <pc:sldMk cId="3147851151" sldId="362"/>
            <ac:spMk id="19" creationId="{54DE750A-4D3B-467E-9A74-832A2F3C0C67}"/>
          </ac:spMkLst>
        </pc:spChg>
        <pc:spChg chg="add mod">
          <ac:chgData name="MARÍA LOURDES LINARES BARRERA" userId="219ee373-b6ac-41fd-844b-0d2865f08a10" providerId="ADAL" clId="{CE90B48C-CD9A-41A6-8D83-93F4E053659E}" dt="2023-05-20T00:12:38.148" v="3161" actId="1076"/>
          <ac:spMkLst>
            <pc:docMk/>
            <pc:sldMk cId="3147851151" sldId="362"/>
            <ac:spMk id="20" creationId="{AD26328F-1723-1392-199B-44B693A742FD}"/>
          </ac:spMkLst>
        </pc:spChg>
        <pc:spChg chg="add mod">
          <ac:chgData name="MARÍA LOURDES LINARES BARRERA" userId="219ee373-b6ac-41fd-844b-0d2865f08a10" providerId="ADAL" clId="{CE90B48C-CD9A-41A6-8D83-93F4E053659E}" dt="2023-05-20T00:15:15.105" v="3200" actId="5793"/>
          <ac:spMkLst>
            <pc:docMk/>
            <pc:sldMk cId="3147851151" sldId="362"/>
            <ac:spMk id="28" creationId="{97DE6E83-5E97-7D69-2F33-373E94830960}"/>
          </ac:spMkLst>
        </pc:spChg>
        <pc:picChg chg="mod">
          <ac:chgData name="MARÍA LOURDES LINARES BARRERA" userId="219ee373-b6ac-41fd-844b-0d2865f08a10" providerId="ADAL" clId="{CE90B48C-CD9A-41A6-8D83-93F4E053659E}" dt="2023-05-20T00:12:16.487" v="3136" actId="1076"/>
          <ac:picMkLst>
            <pc:docMk/>
            <pc:sldMk cId="3147851151" sldId="362"/>
            <ac:picMk id="13" creationId="{596433EE-A0AB-556C-5CDE-CB39CAA4529B}"/>
          </ac:picMkLst>
        </pc:picChg>
        <pc:picChg chg="mod">
          <ac:chgData name="MARÍA LOURDES LINARES BARRERA" userId="219ee373-b6ac-41fd-844b-0d2865f08a10" providerId="ADAL" clId="{CE90B48C-CD9A-41A6-8D83-93F4E053659E}" dt="2023-05-20T00:12:38.148" v="3161" actId="1076"/>
          <ac:picMkLst>
            <pc:docMk/>
            <pc:sldMk cId="3147851151" sldId="362"/>
            <ac:picMk id="1028" creationId="{DF3825C2-6FEF-0302-A0F3-EE23542466A1}"/>
          </ac:picMkLst>
        </pc:picChg>
        <pc:picChg chg="mod">
          <ac:chgData name="MARÍA LOURDES LINARES BARRERA" userId="219ee373-b6ac-41fd-844b-0d2865f08a10" providerId="ADAL" clId="{CE90B48C-CD9A-41A6-8D83-93F4E053659E}" dt="2023-05-20T00:12:38.148" v="3161" actId="1076"/>
          <ac:picMkLst>
            <pc:docMk/>
            <pc:sldMk cId="3147851151" sldId="362"/>
            <ac:picMk id="2050" creationId="{14B366A0-4CB7-C4FE-7941-F23655987FEF}"/>
          </ac:picMkLst>
        </pc:picChg>
        <pc:cxnChg chg="add mod">
          <ac:chgData name="MARÍA LOURDES LINARES BARRERA" userId="219ee373-b6ac-41fd-844b-0d2865f08a10" providerId="ADAL" clId="{CE90B48C-CD9A-41A6-8D83-93F4E053659E}" dt="2023-05-20T00:15:05.252" v="3191" actId="14100"/>
          <ac:cxnSpMkLst>
            <pc:docMk/>
            <pc:sldMk cId="3147851151" sldId="362"/>
            <ac:cxnSpMk id="14" creationId="{A98DC2E5-2F51-38E7-C15F-724FEBF59A7E}"/>
          </ac:cxnSpMkLst>
        </pc:cxnChg>
        <pc:cxnChg chg="add mod">
          <ac:chgData name="MARÍA LOURDES LINARES BARRERA" userId="219ee373-b6ac-41fd-844b-0d2865f08a10" providerId="ADAL" clId="{CE90B48C-CD9A-41A6-8D83-93F4E053659E}" dt="2023-05-20T00:12:38.148" v="3161" actId="1076"/>
          <ac:cxnSpMkLst>
            <pc:docMk/>
            <pc:sldMk cId="3147851151" sldId="362"/>
            <ac:cxnSpMk id="15" creationId="{0975C927-2CD1-5319-991E-250E8F4C1F58}"/>
          </ac:cxnSpMkLst>
        </pc:cxnChg>
        <pc:cxnChg chg="add mod">
          <ac:chgData name="MARÍA LOURDES LINARES BARRERA" userId="219ee373-b6ac-41fd-844b-0d2865f08a10" providerId="ADAL" clId="{CE90B48C-CD9A-41A6-8D83-93F4E053659E}" dt="2023-05-20T00:12:38.148" v="3161" actId="1076"/>
          <ac:cxnSpMkLst>
            <pc:docMk/>
            <pc:sldMk cId="3147851151" sldId="362"/>
            <ac:cxnSpMk id="16" creationId="{7FE4353C-FE41-A6CC-1EF2-E89DFA2E98E7}"/>
          </ac:cxnSpMkLst>
        </pc:cxnChg>
        <pc:cxnChg chg="add mod">
          <ac:chgData name="MARÍA LOURDES LINARES BARRERA" userId="219ee373-b6ac-41fd-844b-0d2865f08a10" providerId="ADAL" clId="{CE90B48C-CD9A-41A6-8D83-93F4E053659E}" dt="2023-05-20T00:14:58.847" v="3188" actId="1076"/>
          <ac:cxnSpMkLst>
            <pc:docMk/>
            <pc:sldMk cId="3147851151" sldId="362"/>
            <ac:cxnSpMk id="17" creationId="{A8DD0B0F-6761-E296-3600-B19475FB5C4B}"/>
          </ac:cxnSpMkLst>
        </pc:cxnChg>
        <pc:cxnChg chg="add mod">
          <ac:chgData name="MARÍA LOURDES LINARES BARRERA" userId="219ee373-b6ac-41fd-844b-0d2865f08a10" providerId="ADAL" clId="{CE90B48C-CD9A-41A6-8D83-93F4E053659E}" dt="2023-05-20T00:15:02.746" v="3190" actId="1076"/>
          <ac:cxnSpMkLst>
            <pc:docMk/>
            <pc:sldMk cId="3147851151" sldId="362"/>
            <ac:cxnSpMk id="23" creationId="{6606E223-744D-9590-500F-96EA55668D71}"/>
          </ac:cxnSpMkLst>
        </pc:cxnChg>
      </pc:sldChg>
      <pc:sldChg chg="del">
        <pc:chgData name="MARÍA LOURDES LINARES BARRERA" userId="219ee373-b6ac-41fd-844b-0d2865f08a10" providerId="ADAL" clId="{CE90B48C-CD9A-41A6-8D83-93F4E053659E}" dt="2023-05-20T00:13:46.751" v="3174" actId="2696"/>
        <pc:sldMkLst>
          <pc:docMk/>
          <pc:sldMk cId="1314333343" sldId="363"/>
        </pc:sldMkLst>
      </pc:sldChg>
      <pc:sldChg chg="del">
        <pc:chgData name="MARÍA LOURDES LINARES BARRERA" userId="219ee373-b6ac-41fd-844b-0d2865f08a10" providerId="ADAL" clId="{CE90B48C-CD9A-41A6-8D83-93F4E053659E}" dt="2023-05-20T00:16:10.706" v="3213" actId="2696"/>
        <pc:sldMkLst>
          <pc:docMk/>
          <pc:sldMk cId="1976853377" sldId="364"/>
        </pc:sldMkLst>
      </pc:sldChg>
      <pc:sldChg chg="addSp delSp modSp mod ord">
        <pc:chgData name="MARÍA LOURDES LINARES BARRERA" userId="219ee373-b6ac-41fd-844b-0d2865f08a10" providerId="ADAL" clId="{CE90B48C-CD9A-41A6-8D83-93F4E053659E}" dt="2023-05-20T00:24:10.860" v="3503" actId="478"/>
        <pc:sldMkLst>
          <pc:docMk/>
          <pc:sldMk cId="725132486" sldId="365"/>
        </pc:sldMkLst>
        <pc:spChg chg="del">
          <ac:chgData name="MARÍA LOURDES LINARES BARRERA" userId="219ee373-b6ac-41fd-844b-0d2865f08a10" providerId="ADAL" clId="{CE90B48C-CD9A-41A6-8D83-93F4E053659E}" dt="2023-05-20T00:24:10.860" v="3503" actId="478"/>
          <ac:spMkLst>
            <pc:docMk/>
            <pc:sldMk cId="725132486" sldId="365"/>
            <ac:spMk id="2" creationId="{C48CFFD3-DC76-7950-F3B0-17151CCB36F5}"/>
          </ac:spMkLst>
        </pc:spChg>
        <pc:spChg chg="del">
          <ac:chgData name="MARÍA LOURDES LINARES BARRERA" userId="219ee373-b6ac-41fd-844b-0d2865f08a10" providerId="ADAL" clId="{CE90B48C-CD9A-41A6-8D83-93F4E053659E}" dt="2023-05-20T00:24:08.539" v="3502" actId="478"/>
          <ac:spMkLst>
            <pc:docMk/>
            <pc:sldMk cId="725132486" sldId="365"/>
            <ac:spMk id="8" creationId="{D0024AB0-E236-67A9-42DC-A9C25DE929E7}"/>
          </ac:spMkLst>
        </pc:spChg>
        <pc:spChg chg="add mod">
          <ac:chgData name="MARÍA LOURDES LINARES BARRERA" userId="219ee373-b6ac-41fd-844b-0d2865f08a10" providerId="ADAL" clId="{CE90B48C-CD9A-41A6-8D83-93F4E053659E}" dt="2023-05-20T00:21:42.301" v="3463" actId="1076"/>
          <ac:spMkLst>
            <pc:docMk/>
            <pc:sldMk cId="725132486" sldId="365"/>
            <ac:spMk id="9" creationId="{ECEF14D4-CD1C-CEB3-8850-0F15990137C0}"/>
          </ac:spMkLst>
        </pc:spChg>
        <pc:spChg chg="add mod">
          <ac:chgData name="MARÍA LOURDES LINARES BARRERA" userId="219ee373-b6ac-41fd-844b-0d2865f08a10" providerId="ADAL" clId="{CE90B48C-CD9A-41A6-8D83-93F4E053659E}" dt="2023-05-20T00:21:42.301" v="3463" actId="1076"/>
          <ac:spMkLst>
            <pc:docMk/>
            <pc:sldMk cId="725132486" sldId="365"/>
            <ac:spMk id="10" creationId="{4578DD14-1211-F4FC-6BD5-5A1ADF50C45F}"/>
          </ac:spMkLst>
        </pc:spChg>
        <pc:spChg chg="del">
          <ac:chgData name="MARÍA LOURDES LINARES BARRERA" userId="219ee373-b6ac-41fd-844b-0d2865f08a10" providerId="ADAL" clId="{CE90B48C-CD9A-41A6-8D83-93F4E053659E}" dt="2023-05-20T00:21:23.582" v="3457" actId="478"/>
          <ac:spMkLst>
            <pc:docMk/>
            <pc:sldMk cId="725132486" sldId="365"/>
            <ac:spMk id="12" creationId="{98F034C3-82E9-9AEA-687A-7119DD62FF12}"/>
          </ac:spMkLst>
        </pc:spChg>
        <pc:spChg chg="del">
          <ac:chgData name="MARÍA LOURDES LINARES BARRERA" userId="219ee373-b6ac-41fd-844b-0d2865f08a10" providerId="ADAL" clId="{CE90B48C-CD9A-41A6-8D83-93F4E053659E}" dt="2023-05-20T00:21:23.582" v="3457" actId="478"/>
          <ac:spMkLst>
            <pc:docMk/>
            <pc:sldMk cId="725132486" sldId="365"/>
            <ac:spMk id="13" creationId="{EB5E9341-5D54-2DE7-0632-2EC4A566CEC9}"/>
          </ac:spMkLst>
        </pc:spChg>
        <pc:spChg chg="del">
          <ac:chgData name="MARÍA LOURDES LINARES BARRERA" userId="219ee373-b6ac-41fd-844b-0d2865f08a10" providerId="ADAL" clId="{CE90B48C-CD9A-41A6-8D83-93F4E053659E}" dt="2023-05-20T00:21:23.582" v="3457" actId="478"/>
          <ac:spMkLst>
            <pc:docMk/>
            <pc:sldMk cId="725132486" sldId="365"/>
            <ac:spMk id="14" creationId="{0E7F135C-4CD5-3AB5-43D1-DCAC5C870AFA}"/>
          </ac:spMkLst>
        </pc:spChg>
        <pc:spChg chg="del">
          <ac:chgData name="MARÍA LOURDES LINARES BARRERA" userId="219ee373-b6ac-41fd-844b-0d2865f08a10" providerId="ADAL" clId="{CE90B48C-CD9A-41A6-8D83-93F4E053659E}" dt="2023-05-20T00:21:23.582" v="3457" actId="478"/>
          <ac:spMkLst>
            <pc:docMk/>
            <pc:sldMk cId="725132486" sldId="365"/>
            <ac:spMk id="15" creationId="{D454D31D-B40C-E577-0068-CAEAA586E1EC}"/>
          </ac:spMkLst>
        </pc:spChg>
        <pc:spChg chg="del">
          <ac:chgData name="MARÍA LOURDES LINARES BARRERA" userId="219ee373-b6ac-41fd-844b-0d2865f08a10" providerId="ADAL" clId="{CE90B48C-CD9A-41A6-8D83-93F4E053659E}" dt="2023-05-20T00:21:23.582" v="3457" actId="478"/>
          <ac:spMkLst>
            <pc:docMk/>
            <pc:sldMk cId="725132486" sldId="365"/>
            <ac:spMk id="16" creationId="{1D09929B-C1B2-93FF-B25A-9AE89560D08F}"/>
          </ac:spMkLst>
        </pc:spChg>
        <pc:spChg chg="del">
          <ac:chgData name="MARÍA LOURDES LINARES BARRERA" userId="219ee373-b6ac-41fd-844b-0d2865f08a10" providerId="ADAL" clId="{CE90B48C-CD9A-41A6-8D83-93F4E053659E}" dt="2023-05-20T00:21:23.582" v="3457" actId="478"/>
          <ac:spMkLst>
            <pc:docMk/>
            <pc:sldMk cId="725132486" sldId="365"/>
            <ac:spMk id="17" creationId="{CF2BE767-3916-99EA-9C91-186FCF48CD89}"/>
          </ac:spMkLst>
        </pc:spChg>
        <pc:spChg chg="del">
          <ac:chgData name="MARÍA LOURDES LINARES BARRERA" userId="219ee373-b6ac-41fd-844b-0d2865f08a10" providerId="ADAL" clId="{CE90B48C-CD9A-41A6-8D83-93F4E053659E}" dt="2023-05-20T00:21:23.582" v="3457" actId="478"/>
          <ac:spMkLst>
            <pc:docMk/>
            <pc:sldMk cId="725132486" sldId="365"/>
            <ac:spMk id="18" creationId="{A9D7BA04-6D1A-5CC9-C5C0-EFBF5E0A9C7C}"/>
          </ac:spMkLst>
        </pc:spChg>
        <pc:spChg chg="del">
          <ac:chgData name="MARÍA LOURDES LINARES BARRERA" userId="219ee373-b6ac-41fd-844b-0d2865f08a10" providerId="ADAL" clId="{CE90B48C-CD9A-41A6-8D83-93F4E053659E}" dt="2023-05-20T00:21:23.582" v="3457" actId="478"/>
          <ac:spMkLst>
            <pc:docMk/>
            <pc:sldMk cId="725132486" sldId="365"/>
            <ac:spMk id="19" creationId="{B466DA76-6F2F-585B-D1E1-2C98B90BB9F0}"/>
          </ac:spMkLst>
        </pc:spChg>
        <pc:spChg chg="del">
          <ac:chgData name="MARÍA LOURDES LINARES BARRERA" userId="219ee373-b6ac-41fd-844b-0d2865f08a10" providerId="ADAL" clId="{CE90B48C-CD9A-41A6-8D83-93F4E053659E}" dt="2023-05-20T00:21:23.582" v="3457" actId="478"/>
          <ac:spMkLst>
            <pc:docMk/>
            <pc:sldMk cId="725132486" sldId="365"/>
            <ac:spMk id="20" creationId="{CBACF9D0-F15B-5A22-8C30-0B5E8D28C7AC}"/>
          </ac:spMkLst>
        </pc:spChg>
        <pc:spChg chg="del">
          <ac:chgData name="MARÍA LOURDES LINARES BARRERA" userId="219ee373-b6ac-41fd-844b-0d2865f08a10" providerId="ADAL" clId="{CE90B48C-CD9A-41A6-8D83-93F4E053659E}" dt="2023-05-20T00:21:23.582" v="3457" actId="478"/>
          <ac:spMkLst>
            <pc:docMk/>
            <pc:sldMk cId="725132486" sldId="365"/>
            <ac:spMk id="21" creationId="{CF04F9C1-4DB3-232A-28DD-8B6071A56DE4}"/>
          </ac:spMkLst>
        </pc:spChg>
        <pc:spChg chg="del">
          <ac:chgData name="MARÍA LOURDES LINARES BARRERA" userId="219ee373-b6ac-41fd-844b-0d2865f08a10" providerId="ADAL" clId="{CE90B48C-CD9A-41A6-8D83-93F4E053659E}" dt="2023-05-20T00:21:23.582" v="3457" actId="478"/>
          <ac:spMkLst>
            <pc:docMk/>
            <pc:sldMk cId="725132486" sldId="365"/>
            <ac:spMk id="22" creationId="{A005E424-3EC4-9F0D-4D2E-AFDE1DA10115}"/>
          </ac:spMkLst>
        </pc:spChg>
        <pc:spChg chg="add del mod">
          <ac:chgData name="MARÍA LOURDES LINARES BARRERA" userId="219ee373-b6ac-41fd-844b-0d2865f08a10" providerId="ADAL" clId="{CE90B48C-CD9A-41A6-8D83-93F4E053659E}" dt="2023-05-20T00:21:14.111" v="3455" actId="478"/>
          <ac:spMkLst>
            <pc:docMk/>
            <pc:sldMk cId="725132486" sldId="365"/>
            <ac:spMk id="23" creationId="{4F4E97E4-B68C-468A-24E2-4CD2A2ED8EDA}"/>
          </ac:spMkLst>
        </pc:spChg>
        <pc:spChg chg="del mod ord">
          <ac:chgData name="MARÍA LOURDES LINARES BARRERA" userId="219ee373-b6ac-41fd-844b-0d2865f08a10" providerId="ADAL" clId="{CE90B48C-CD9A-41A6-8D83-93F4E053659E}" dt="2023-05-20T00:20:37.288" v="3431" actId="478"/>
          <ac:spMkLst>
            <pc:docMk/>
            <pc:sldMk cId="725132486" sldId="365"/>
            <ac:spMk id="28" creationId="{F2C7934D-B09F-E2AF-E9D3-3E44C6756E6A}"/>
          </ac:spMkLst>
        </pc:spChg>
        <pc:spChg chg="del">
          <ac:chgData name="MARÍA LOURDES LINARES BARRERA" userId="219ee373-b6ac-41fd-844b-0d2865f08a10" providerId="ADAL" clId="{CE90B48C-CD9A-41A6-8D83-93F4E053659E}" dt="2023-05-20T00:20:00.420" v="3420" actId="478"/>
          <ac:spMkLst>
            <pc:docMk/>
            <pc:sldMk cId="725132486" sldId="365"/>
            <ac:spMk id="29" creationId="{CF6AB894-F2A5-23F4-59DB-63E2B1DC418F}"/>
          </ac:spMkLst>
        </pc:spChg>
        <pc:spChg chg="del mod">
          <ac:chgData name="MARÍA LOURDES LINARES BARRERA" userId="219ee373-b6ac-41fd-844b-0d2865f08a10" providerId="ADAL" clId="{CE90B48C-CD9A-41A6-8D83-93F4E053659E}" dt="2023-05-20T00:19:51.171" v="3416"/>
          <ac:spMkLst>
            <pc:docMk/>
            <pc:sldMk cId="725132486" sldId="365"/>
            <ac:spMk id="30" creationId="{4EAAAA7C-C01E-8B73-BC7F-D4AFBE9064D5}"/>
          </ac:spMkLst>
        </pc:spChg>
        <pc:spChg chg="add del mod">
          <ac:chgData name="MARÍA LOURDES LINARES BARRERA" userId="219ee373-b6ac-41fd-844b-0d2865f08a10" providerId="ADAL" clId="{CE90B48C-CD9A-41A6-8D83-93F4E053659E}" dt="2023-05-20T00:21:14.111" v="3455" actId="478"/>
          <ac:spMkLst>
            <pc:docMk/>
            <pc:sldMk cId="725132486" sldId="365"/>
            <ac:spMk id="31" creationId="{9C140CE9-92DE-FFE9-92A1-D8D5BAF65BF5}"/>
          </ac:spMkLst>
        </pc:spChg>
        <pc:spChg chg="mod">
          <ac:chgData name="MARÍA LOURDES LINARES BARRERA" userId="219ee373-b6ac-41fd-844b-0d2865f08a10" providerId="ADAL" clId="{CE90B48C-CD9A-41A6-8D83-93F4E053659E}" dt="2023-05-20T00:21:33.670" v="3460"/>
          <ac:spMkLst>
            <pc:docMk/>
            <pc:sldMk cId="725132486" sldId="365"/>
            <ac:spMk id="34" creationId="{6F6CCF8E-4131-C74A-1AA2-A3A8006A998C}"/>
          </ac:spMkLst>
        </pc:spChg>
        <pc:spChg chg="mod">
          <ac:chgData name="MARÍA LOURDES LINARES BARRERA" userId="219ee373-b6ac-41fd-844b-0d2865f08a10" providerId="ADAL" clId="{CE90B48C-CD9A-41A6-8D83-93F4E053659E}" dt="2023-05-20T00:21:33.670" v="3460"/>
          <ac:spMkLst>
            <pc:docMk/>
            <pc:sldMk cId="725132486" sldId="365"/>
            <ac:spMk id="35" creationId="{0A65301C-4789-2989-2361-62AECC187EE7}"/>
          </ac:spMkLst>
        </pc:spChg>
        <pc:spChg chg="mod">
          <ac:chgData name="MARÍA LOURDES LINARES BARRERA" userId="219ee373-b6ac-41fd-844b-0d2865f08a10" providerId="ADAL" clId="{CE90B48C-CD9A-41A6-8D83-93F4E053659E}" dt="2023-05-20T00:21:33.670" v="3460"/>
          <ac:spMkLst>
            <pc:docMk/>
            <pc:sldMk cId="725132486" sldId="365"/>
            <ac:spMk id="36" creationId="{5853C240-02D8-FFE6-0219-2E41327AB1C3}"/>
          </ac:spMkLst>
        </pc:spChg>
        <pc:spChg chg="mod">
          <ac:chgData name="MARÍA LOURDES LINARES BARRERA" userId="219ee373-b6ac-41fd-844b-0d2865f08a10" providerId="ADAL" clId="{CE90B48C-CD9A-41A6-8D83-93F4E053659E}" dt="2023-05-20T00:21:33.670" v="3460"/>
          <ac:spMkLst>
            <pc:docMk/>
            <pc:sldMk cId="725132486" sldId="365"/>
            <ac:spMk id="37" creationId="{3A7462E3-AE8A-1E61-A2B0-5D00F30A1486}"/>
          </ac:spMkLst>
        </pc:spChg>
        <pc:spChg chg="mod">
          <ac:chgData name="MARÍA LOURDES LINARES BARRERA" userId="219ee373-b6ac-41fd-844b-0d2865f08a10" providerId="ADAL" clId="{CE90B48C-CD9A-41A6-8D83-93F4E053659E}" dt="2023-05-20T00:21:33.670" v="3460"/>
          <ac:spMkLst>
            <pc:docMk/>
            <pc:sldMk cId="725132486" sldId="365"/>
            <ac:spMk id="38" creationId="{07073DA7-5045-168E-FC19-91264812EF53}"/>
          </ac:spMkLst>
        </pc:spChg>
        <pc:spChg chg="mod">
          <ac:chgData name="MARÍA LOURDES LINARES BARRERA" userId="219ee373-b6ac-41fd-844b-0d2865f08a10" providerId="ADAL" clId="{CE90B48C-CD9A-41A6-8D83-93F4E053659E}" dt="2023-05-20T00:21:33.670" v="3460"/>
          <ac:spMkLst>
            <pc:docMk/>
            <pc:sldMk cId="725132486" sldId="365"/>
            <ac:spMk id="39" creationId="{B0442F04-30BC-FADA-8FE5-B06D066F84B0}"/>
          </ac:spMkLst>
        </pc:spChg>
        <pc:spChg chg="mod">
          <ac:chgData name="MARÍA LOURDES LINARES BARRERA" userId="219ee373-b6ac-41fd-844b-0d2865f08a10" providerId="ADAL" clId="{CE90B48C-CD9A-41A6-8D83-93F4E053659E}" dt="2023-05-20T00:21:33.670" v="3460"/>
          <ac:spMkLst>
            <pc:docMk/>
            <pc:sldMk cId="725132486" sldId="365"/>
            <ac:spMk id="40" creationId="{A34FC19E-59C1-7F1D-8726-5A3BB6F9CFB5}"/>
          </ac:spMkLst>
        </pc:spChg>
        <pc:spChg chg="mod">
          <ac:chgData name="MARÍA LOURDES LINARES BARRERA" userId="219ee373-b6ac-41fd-844b-0d2865f08a10" providerId="ADAL" clId="{CE90B48C-CD9A-41A6-8D83-93F4E053659E}" dt="2023-05-20T00:21:33.670" v="3460"/>
          <ac:spMkLst>
            <pc:docMk/>
            <pc:sldMk cId="725132486" sldId="365"/>
            <ac:spMk id="41" creationId="{0B771987-7A36-E360-980C-8226C678E0EA}"/>
          </ac:spMkLst>
        </pc:spChg>
        <pc:spChg chg="mod">
          <ac:chgData name="MARÍA LOURDES LINARES BARRERA" userId="219ee373-b6ac-41fd-844b-0d2865f08a10" providerId="ADAL" clId="{CE90B48C-CD9A-41A6-8D83-93F4E053659E}" dt="2023-05-20T00:21:33.670" v="3460"/>
          <ac:spMkLst>
            <pc:docMk/>
            <pc:sldMk cId="725132486" sldId="365"/>
            <ac:spMk id="42" creationId="{6E44148D-CD7D-142C-5F0C-4D60C2A0C18E}"/>
          </ac:spMkLst>
        </pc:spChg>
        <pc:spChg chg="mod">
          <ac:chgData name="MARÍA LOURDES LINARES BARRERA" userId="219ee373-b6ac-41fd-844b-0d2865f08a10" providerId="ADAL" clId="{CE90B48C-CD9A-41A6-8D83-93F4E053659E}" dt="2023-05-20T00:21:33.670" v="3460"/>
          <ac:spMkLst>
            <pc:docMk/>
            <pc:sldMk cId="725132486" sldId="365"/>
            <ac:spMk id="43" creationId="{3E241022-133F-586A-6838-8A30C680E7B7}"/>
          </ac:spMkLst>
        </pc:spChg>
        <pc:spChg chg="mod">
          <ac:chgData name="MARÍA LOURDES LINARES BARRERA" userId="219ee373-b6ac-41fd-844b-0d2865f08a10" providerId="ADAL" clId="{CE90B48C-CD9A-41A6-8D83-93F4E053659E}" dt="2023-05-20T00:21:33.670" v="3460"/>
          <ac:spMkLst>
            <pc:docMk/>
            <pc:sldMk cId="725132486" sldId="365"/>
            <ac:spMk id="44" creationId="{18486CC4-6A65-6BB1-2344-5F93B600C9E7}"/>
          </ac:spMkLst>
        </pc:spChg>
        <pc:spChg chg="del">
          <ac:chgData name="MARÍA LOURDES LINARES BARRERA" userId="219ee373-b6ac-41fd-844b-0d2865f08a10" providerId="ADAL" clId="{CE90B48C-CD9A-41A6-8D83-93F4E053659E}" dt="2023-05-20T00:21:14.111" v="3455" actId="478"/>
          <ac:spMkLst>
            <pc:docMk/>
            <pc:sldMk cId="725132486" sldId="365"/>
            <ac:spMk id="3051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20T00:21:14.111" v="3455" actId="478"/>
          <ac:spMkLst>
            <pc:docMk/>
            <pc:sldMk cId="725132486" sldId="365"/>
            <ac:spMk id="3052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20T00:21:14.111" v="3455" actId="478"/>
          <ac:spMkLst>
            <pc:docMk/>
            <pc:sldMk cId="725132486" sldId="365"/>
            <ac:spMk id="3053" creationId="{00000000-0000-0000-0000-000000000000}"/>
          </ac:spMkLst>
        </pc:spChg>
        <pc:spChg chg="del">
          <ac:chgData name="MARÍA LOURDES LINARES BARRERA" userId="219ee373-b6ac-41fd-844b-0d2865f08a10" providerId="ADAL" clId="{CE90B48C-CD9A-41A6-8D83-93F4E053659E}" dt="2023-05-20T00:21:14.111" v="3455" actId="478"/>
          <ac:spMkLst>
            <pc:docMk/>
            <pc:sldMk cId="725132486" sldId="365"/>
            <ac:spMk id="3054" creationId="{00000000-0000-0000-0000-000000000000}"/>
          </ac:spMkLst>
        </pc:spChg>
        <pc:grpChg chg="add mod">
          <ac:chgData name="MARÍA LOURDES LINARES BARRERA" userId="219ee373-b6ac-41fd-844b-0d2865f08a10" providerId="ADAL" clId="{CE90B48C-CD9A-41A6-8D83-93F4E053659E}" dt="2023-05-20T00:21:38.433" v="3462" actId="1076"/>
          <ac:grpSpMkLst>
            <pc:docMk/>
            <pc:sldMk cId="725132486" sldId="365"/>
            <ac:grpSpMk id="32" creationId="{7C082168-D54B-466B-5063-C05CBF39495E}"/>
          </ac:grpSpMkLst>
        </pc:grpChg>
        <pc:picChg chg="del">
          <ac:chgData name="MARÍA LOURDES LINARES BARRERA" userId="219ee373-b6ac-41fd-844b-0d2865f08a10" providerId="ADAL" clId="{CE90B48C-CD9A-41A6-8D83-93F4E053659E}" dt="2023-05-20T00:18:07.900" v="3281" actId="478"/>
          <ac:picMkLst>
            <pc:docMk/>
            <pc:sldMk cId="725132486" sldId="365"/>
            <ac:picMk id="26" creationId="{6FBFEB70-C37F-35A7-CDAB-EAA1F760A881}"/>
          </ac:picMkLst>
        </pc:picChg>
        <pc:cxnChg chg="del">
          <ac:chgData name="MARÍA LOURDES LINARES BARRERA" userId="219ee373-b6ac-41fd-844b-0d2865f08a10" providerId="ADAL" clId="{CE90B48C-CD9A-41A6-8D83-93F4E053659E}" dt="2023-05-20T00:21:23.582" v="3457" actId="478"/>
          <ac:cxnSpMkLst>
            <pc:docMk/>
            <pc:sldMk cId="725132486" sldId="365"/>
            <ac:cxnSpMk id="11" creationId="{8777DFA7-D614-A435-BA0A-F65B4CBED25B}"/>
          </ac:cxnSpMkLst>
        </pc:cxnChg>
        <pc:cxnChg chg="mod">
          <ac:chgData name="MARÍA LOURDES LINARES BARRERA" userId="219ee373-b6ac-41fd-844b-0d2865f08a10" providerId="ADAL" clId="{CE90B48C-CD9A-41A6-8D83-93F4E053659E}" dt="2023-05-20T00:21:33.670" v="3460"/>
          <ac:cxnSpMkLst>
            <pc:docMk/>
            <pc:sldMk cId="725132486" sldId="365"/>
            <ac:cxnSpMk id="33" creationId="{4700251B-096E-75E5-9988-186B98F64544}"/>
          </ac:cxnSpMkLst>
        </pc:cxnChg>
      </pc:sldChg>
      <pc:sldChg chg="addSp delSp modSp mod">
        <pc:chgData name="MARÍA LOURDES LINARES BARRERA" userId="219ee373-b6ac-41fd-844b-0d2865f08a10" providerId="ADAL" clId="{CE90B48C-CD9A-41A6-8D83-93F4E053659E}" dt="2023-05-20T00:29:07.320" v="3533" actId="1076"/>
        <pc:sldMkLst>
          <pc:docMk/>
          <pc:sldMk cId="2967097193" sldId="366"/>
        </pc:sldMkLst>
        <pc:spChg chg="del">
          <ac:chgData name="MARÍA LOURDES LINARES BARRERA" userId="219ee373-b6ac-41fd-844b-0d2865f08a10" providerId="ADAL" clId="{CE90B48C-CD9A-41A6-8D83-93F4E053659E}" dt="2023-05-20T00:24:05.482" v="3501" actId="478"/>
          <ac:spMkLst>
            <pc:docMk/>
            <pc:sldMk cId="2967097193" sldId="366"/>
            <ac:spMk id="2" creationId="{C48CFFD3-DC76-7950-F3B0-17151CCB36F5}"/>
          </ac:spMkLst>
        </pc:spChg>
        <pc:spChg chg="del">
          <ac:chgData name="MARÍA LOURDES LINARES BARRERA" userId="219ee373-b6ac-41fd-844b-0d2865f08a10" providerId="ADAL" clId="{CE90B48C-CD9A-41A6-8D83-93F4E053659E}" dt="2023-05-20T00:24:02.870" v="3500" actId="478"/>
          <ac:spMkLst>
            <pc:docMk/>
            <pc:sldMk cId="2967097193" sldId="366"/>
            <ac:spMk id="8" creationId="{D0024AB0-E236-67A9-42DC-A9C25DE929E7}"/>
          </ac:spMkLst>
        </pc:spChg>
        <pc:spChg chg="add mod">
          <ac:chgData name="MARÍA LOURDES LINARES BARRERA" userId="219ee373-b6ac-41fd-844b-0d2865f08a10" providerId="ADAL" clId="{CE90B48C-CD9A-41A6-8D83-93F4E053659E}" dt="2023-05-20T00:26:35.588" v="3515" actId="1076"/>
          <ac:spMkLst>
            <pc:docMk/>
            <pc:sldMk cId="2967097193" sldId="366"/>
            <ac:spMk id="11" creationId="{774294A5-BE80-D8D1-33DD-5FDB0DC710D1}"/>
          </ac:spMkLst>
        </pc:spChg>
        <pc:spChg chg="add mod">
          <ac:chgData name="MARÍA LOURDES LINARES BARRERA" userId="219ee373-b6ac-41fd-844b-0d2865f08a10" providerId="ADAL" clId="{CE90B48C-CD9A-41A6-8D83-93F4E053659E}" dt="2023-05-20T00:26:35.588" v="3515" actId="1076"/>
          <ac:spMkLst>
            <pc:docMk/>
            <pc:sldMk cId="2967097193" sldId="366"/>
            <ac:spMk id="12" creationId="{2AD2243C-8943-FA7C-562C-B7D9548378ED}"/>
          </ac:spMkLst>
        </pc:spChg>
        <pc:spChg chg="del">
          <ac:chgData name="MARÍA LOURDES LINARES BARRERA" userId="219ee373-b6ac-41fd-844b-0d2865f08a10" providerId="ADAL" clId="{CE90B48C-CD9A-41A6-8D83-93F4E053659E}" dt="2023-05-20T00:22:10.994" v="3481" actId="478"/>
          <ac:spMkLst>
            <pc:docMk/>
            <pc:sldMk cId="2967097193" sldId="366"/>
            <ac:spMk id="28" creationId="{F2C7934D-B09F-E2AF-E9D3-3E44C6756E6A}"/>
          </ac:spMkLst>
        </pc:spChg>
        <pc:spChg chg="del mod">
          <ac:chgData name="MARÍA LOURDES LINARES BARRERA" userId="219ee373-b6ac-41fd-844b-0d2865f08a10" providerId="ADAL" clId="{CE90B48C-CD9A-41A6-8D83-93F4E053659E}" dt="2023-05-20T00:22:28.451" v="3487" actId="478"/>
          <ac:spMkLst>
            <pc:docMk/>
            <pc:sldMk cId="2967097193" sldId="366"/>
            <ac:spMk id="29" creationId="{CF6AB894-F2A5-23F4-59DB-63E2B1DC418F}"/>
          </ac:spMkLst>
        </pc:spChg>
        <pc:picChg chg="add del mod">
          <ac:chgData name="MARÍA LOURDES LINARES BARRERA" userId="219ee373-b6ac-41fd-844b-0d2865f08a10" providerId="ADAL" clId="{CE90B48C-CD9A-41A6-8D83-93F4E053659E}" dt="2023-05-20T00:26:35.588" v="3515" actId="1076"/>
          <ac:picMkLst>
            <pc:docMk/>
            <pc:sldMk cId="2967097193" sldId="366"/>
            <ac:picMk id="9" creationId="{DFD281A3-67F9-A60B-E65B-37547E1B91D4}"/>
          </ac:picMkLst>
        </pc:picChg>
        <pc:picChg chg="mod">
          <ac:chgData name="MARÍA LOURDES LINARES BARRERA" userId="219ee373-b6ac-41fd-844b-0d2865f08a10" providerId="ADAL" clId="{CE90B48C-CD9A-41A6-8D83-93F4E053659E}" dt="2023-05-20T00:26:31.770" v="3514" actId="1076"/>
          <ac:picMkLst>
            <pc:docMk/>
            <pc:sldMk cId="2967097193" sldId="366"/>
            <ac:picMk id="23" creationId="{62BE5B37-5A41-3887-29F8-A25736A5BA32}"/>
          </ac:picMkLst>
        </pc:picChg>
        <pc:picChg chg="del">
          <ac:chgData name="MARÍA LOURDES LINARES BARRERA" userId="219ee373-b6ac-41fd-844b-0d2865f08a10" providerId="ADAL" clId="{CE90B48C-CD9A-41A6-8D83-93F4E053659E}" dt="2023-05-20T00:18:05.412" v="3280" actId="478"/>
          <ac:picMkLst>
            <pc:docMk/>
            <pc:sldMk cId="2967097193" sldId="366"/>
            <ac:picMk id="26" creationId="{6FBFEB70-C37F-35A7-CDAB-EAA1F760A881}"/>
          </ac:picMkLst>
        </pc:picChg>
        <pc:picChg chg="add mod">
          <ac:chgData name="MARÍA LOURDES LINARES BARRERA" userId="219ee373-b6ac-41fd-844b-0d2865f08a10" providerId="ADAL" clId="{CE90B48C-CD9A-41A6-8D83-93F4E053659E}" dt="2023-05-20T00:26:35.588" v="3515" actId="1076"/>
          <ac:picMkLst>
            <pc:docMk/>
            <pc:sldMk cId="2967097193" sldId="366"/>
            <ac:picMk id="1026" creationId="{C1384282-B10D-50CC-5F39-ED0DFDC9672F}"/>
          </ac:picMkLst>
        </pc:picChg>
        <pc:picChg chg="add mod">
          <ac:chgData name="MARÍA LOURDES LINARES BARRERA" userId="219ee373-b6ac-41fd-844b-0d2865f08a10" providerId="ADAL" clId="{CE90B48C-CD9A-41A6-8D83-93F4E053659E}" dt="2023-05-20T00:26:38.579" v="3516" actId="1076"/>
          <ac:picMkLst>
            <pc:docMk/>
            <pc:sldMk cId="2967097193" sldId="366"/>
            <ac:picMk id="1028" creationId="{151B3EE8-BB45-AD5A-6AFC-579A8E269AB1}"/>
          </ac:picMkLst>
        </pc:picChg>
        <pc:picChg chg="add mod">
          <ac:chgData name="MARÍA LOURDES LINARES BARRERA" userId="219ee373-b6ac-41fd-844b-0d2865f08a10" providerId="ADAL" clId="{CE90B48C-CD9A-41A6-8D83-93F4E053659E}" dt="2023-05-20T00:27:05.831" v="3521" actId="1076"/>
          <ac:picMkLst>
            <pc:docMk/>
            <pc:sldMk cId="2967097193" sldId="366"/>
            <ac:picMk id="1030" creationId="{A3025CE3-BA64-CBB7-E29F-CBF03F06660A}"/>
          </ac:picMkLst>
        </pc:picChg>
        <pc:picChg chg="add mod">
          <ac:chgData name="MARÍA LOURDES LINARES BARRERA" userId="219ee373-b6ac-41fd-844b-0d2865f08a10" providerId="ADAL" clId="{CE90B48C-CD9A-41A6-8D83-93F4E053659E}" dt="2023-05-20T00:28:33.944" v="3530" actId="1076"/>
          <ac:picMkLst>
            <pc:docMk/>
            <pc:sldMk cId="2967097193" sldId="366"/>
            <ac:picMk id="1032" creationId="{12E8F54E-B9A4-6E62-4168-B5811FC79C9D}"/>
          </ac:picMkLst>
        </pc:picChg>
        <pc:picChg chg="add mod">
          <ac:chgData name="MARÍA LOURDES LINARES BARRERA" userId="219ee373-b6ac-41fd-844b-0d2865f08a10" providerId="ADAL" clId="{CE90B48C-CD9A-41A6-8D83-93F4E053659E}" dt="2023-05-20T00:28:31.667" v="3529" actId="1076"/>
          <ac:picMkLst>
            <pc:docMk/>
            <pc:sldMk cId="2967097193" sldId="366"/>
            <ac:picMk id="1034" creationId="{83E1F752-A715-226C-B53D-B5A67CE62D03}"/>
          </ac:picMkLst>
        </pc:picChg>
        <pc:picChg chg="add mod">
          <ac:chgData name="MARÍA LOURDES LINARES BARRERA" userId="219ee373-b6ac-41fd-844b-0d2865f08a10" providerId="ADAL" clId="{CE90B48C-CD9A-41A6-8D83-93F4E053659E}" dt="2023-05-20T00:29:07.320" v="3533" actId="1076"/>
          <ac:picMkLst>
            <pc:docMk/>
            <pc:sldMk cId="2967097193" sldId="366"/>
            <ac:picMk id="1036" creationId="{94F67CE0-7840-B4BD-0CE5-26669AFB59DC}"/>
          </ac:picMkLst>
        </pc:picChg>
      </pc:sldChg>
      <pc:sldChg chg="addSp delSp modSp add del mod">
        <pc:chgData name="MARÍA LOURDES LINARES BARRERA" userId="219ee373-b6ac-41fd-844b-0d2865f08a10" providerId="ADAL" clId="{CE90B48C-CD9A-41A6-8D83-93F4E053659E}" dt="2023-05-20T00:15:47.967" v="3209"/>
        <pc:sldMkLst>
          <pc:docMk/>
          <pc:sldMk cId="3863210036" sldId="368"/>
        </pc:sldMkLst>
        <pc:spChg chg="add del mod">
          <ac:chgData name="MARÍA LOURDES LINARES BARRERA" userId="219ee373-b6ac-41fd-844b-0d2865f08a10" providerId="ADAL" clId="{CE90B48C-CD9A-41A6-8D83-93F4E053659E}" dt="2023-05-20T00:15:47.419" v="3208" actId="478"/>
          <ac:spMkLst>
            <pc:docMk/>
            <pc:sldMk cId="3863210036" sldId="368"/>
            <ac:spMk id="10" creationId="{7E1FAF36-7AC6-9B66-FC94-F7B52910A3F3}"/>
          </ac:spMkLst>
        </pc:spChg>
        <pc:spChg chg="del">
          <ac:chgData name="MARÍA LOURDES LINARES BARRERA" userId="219ee373-b6ac-41fd-844b-0d2865f08a10" providerId="ADAL" clId="{CE90B48C-CD9A-41A6-8D83-93F4E053659E}" dt="2023-05-20T00:15:21.733" v="3201" actId="478"/>
          <ac:spMkLst>
            <pc:docMk/>
            <pc:sldMk cId="3863210036" sldId="368"/>
            <ac:spMk id="12" creationId="{A83E78C9-5BD3-7A4F-9844-DCB7B0DC7DFF}"/>
          </ac:spMkLst>
        </pc:spChg>
        <pc:spChg chg="del mod">
          <ac:chgData name="MARÍA LOURDES LINARES BARRERA" userId="219ee373-b6ac-41fd-844b-0d2865f08a10" providerId="ADAL" clId="{CE90B48C-CD9A-41A6-8D83-93F4E053659E}" dt="2023-05-20T00:15:21.733" v="3201" actId="478"/>
          <ac:spMkLst>
            <pc:docMk/>
            <pc:sldMk cId="3863210036" sldId="368"/>
            <ac:spMk id="18" creationId="{480126EB-3E0B-C629-F146-2C173605B8EB}"/>
          </ac:spMkLst>
        </pc:spChg>
        <pc:spChg chg="del">
          <ac:chgData name="MARÍA LOURDES LINARES BARRERA" userId="219ee373-b6ac-41fd-844b-0d2865f08a10" providerId="ADAL" clId="{CE90B48C-CD9A-41A6-8D83-93F4E053659E}" dt="2023-05-20T00:15:21.733" v="3201" actId="478"/>
          <ac:spMkLst>
            <pc:docMk/>
            <pc:sldMk cId="3863210036" sldId="368"/>
            <ac:spMk id="19" creationId="{54DE750A-4D3B-467E-9A74-832A2F3C0C67}"/>
          </ac:spMkLst>
        </pc:spChg>
        <pc:spChg chg="del mod">
          <ac:chgData name="MARÍA LOURDES LINARES BARRERA" userId="219ee373-b6ac-41fd-844b-0d2865f08a10" providerId="ADAL" clId="{CE90B48C-CD9A-41A6-8D83-93F4E053659E}" dt="2023-05-20T00:15:21.733" v="3201" actId="478"/>
          <ac:spMkLst>
            <pc:docMk/>
            <pc:sldMk cId="3863210036" sldId="368"/>
            <ac:spMk id="20" creationId="{AD26328F-1723-1392-199B-44B693A742FD}"/>
          </ac:spMkLst>
        </pc:spChg>
        <pc:spChg chg="add del mod">
          <ac:chgData name="MARÍA LOURDES LINARES BARRERA" userId="219ee373-b6ac-41fd-844b-0d2865f08a10" providerId="ADAL" clId="{CE90B48C-CD9A-41A6-8D83-93F4E053659E}" dt="2023-05-20T00:15:47.419" v="3208" actId="478"/>
          <ac:spMkLst>
            <pc:docMk/>
            <pc:sldMk cId="3863210036" sldId="368"/>
            <ac:spMk id="26" creationId="{091A57ED-46DC-2094-7D38-10FDBB5F6238}"/>
          </ac:spMkLst>
        </pc:spChg>
        <pc:spChg chg="add del mod">
          <ac:chgData name="MARÍA LOURDES LINARES BARRERA" userId="219ee373-b6ac-41fd-844b-0d2865f08a10" providerId="ADAL" clId="{CE90B48C-CD9A-41A6-8D83-93F4E053659E}" dt="2023-05-20T00:15:47.419" v="3208" actId="478"/>
          <ac:spMkLst>
            <pc:docMk/>
            <pc:sldMk cId="3863210036" sldId="368"/>
            <ac:spMk id="28" creationId="{A88DABE6-B37A-B496-FE57-2098E45F5049}"/>
          </ac:spMkLst>
        </pc:spChg>
        <pc:spChg chg="add del mod">
          <ac:chgData name="MARÍA LOURDES LINARES BARRERA" userId="219ee373-b6ac-41fd-844b-0d2865f08a10" providerId="ADAL" clId="{CE90B48C-CD9A-41A6-8D83-93F4E053659E}" dt="2023-05-20T00:15:47.419" v="3208" actId="478"/>
          <ac:spMkLst>
            <pc:docMk/>
            <pc:sldMk cId="3863210036" sldId="368"/>
            <ac:spMk id="31" creationId="{8AE491A6-A97C-1A3F-97AC-961473A8B6BA}"/>
          </ac:spMkLst>
        </pc:spChg>
        <pc:spChg chg="add del mod">
          <ac:chgData name="MARÍA LOURDES LINARES BARRERA" userId="219ee373-b6ac-41fd-844b-0d2865f08a10" providerId="ADAL" clId="{CE90B48C-CD9A-41A6-8D83-93F4E053659E}" dt="2023-05-20T00:15:47.419" v="3208" actId="478"/>
          <ac:spMkLst>
            <pc:docMk/>
            <pc:sldMk cId="3863210036" sldId="368"/>
            <ac:spMk id="33" creationId="{655A2AD3-3C86-B731-F635-8819EA0A26ED}"/>
          </ac:spMkLst>
        </pc:spChg>
        <pc:spChg chg="add mod">
          <ac:chgData name="MARÍA LOURDES LINARES BARRERA" userId="219ee373-b6ac-41fd-844b-0d2865f08a10" providerId="ADAL" clId="{CE90B48C-CD9A-41A6-8D83-93F4E053659E}" dt="2023-05-20T00:15:47.967" v="3209"/>
          <ac:spMkLst>
            <pc:docMk/>
            <pc:sldMk cId="3863210036" sldId="368"/>
            <ac:spMk id="34" creationId="{40DDD4F2-0C26-86D9-60D1-311CF83A2BFF}"/>
          </ac:spMkLst>
        </pc:spChg>
        <pc:spChg chg="add mod">
          <ac:chgData name="MARÍA LOURDES LINARES BARRERA" userId="219ee373-b6ac-41fd-844b-0d2865f08a10" providerId="ADAL" clId="{CE90B48C-CD9A-41A6-8D83-93F4E053659E}" dt="2023-05-20T00:15:47.967" v="3209"/>
          <ac:spMkLst>
            <pc:docMk/>
            <pc:sldMk cId="3863210036" sldId="368"/>
            <ac:spMk id="39" creationId="{96BF64AE-A082-4A22-8187-C48721A886C6}"/>
          </ac:spMkLst>
        </pc:spChg>
        <pc:spChg chg="add mod">
          <ac:chgData name="MARÍA LOURDES LINARES BARRERA" userId="219ee373-b6ac-41fd-844b-0d2865f08a10" providerId="ADAL" clId="{CE90B48C-CD9A-41A6-8D83-93F4E053659E}" dt="2023-05-20T00:15:47.967" v="3209"/>
          <ac:spMkLst>
            <pc:docMk/>
            <pc:sldMk cId="3863210036" sldId="368"/>
            <ac:spMk id="40" creationId="{1A590E41-92C4-E814-C193-11435814BA52}"/>
          </ac:spMkLst>
        </pc:spChg>
        <pc:spChg chg="add mod">
          <ac:chgData name="MARÍA LOURDES LINARES BARRERA" userId="219ee373-b6ac-41fd-844b-0d2865f08a10" providerId="ADAL" clId="{CE90B48C-CD9A-41A6-8D83-93F4E053659E}" dt="2023-05-20T00:15:47.967" v="3209"/>
          <ac:spMkLst>
            <pc:docMk/>
            <pc:sldMk cId="3863210036" sldId="368"/>
            <ac:spMk id="43" creationId="{FCB8E5AC-3CC6-808B-2129-7E91DF987FAE}"/>
          </ac:spMkLst>
        </pc:spChg>
        <pc:spChg chg="add mod">
          <ac:chgData name="MARÍA LOURDES LINARES BARRERA" userId="219ee373-b6ac-41fd-844b-0d2865f08a10" providerId="ADAL" clId="{CE90B48C-CD9A-41A6-8D83-93F4E053659E}" dt="2023-05-20T00:15:47.967" v="3209"/>
          <ac:spMkLst>
            <pc:docMk/>
            <pc:sldMk cId="3863210036" sldId="368"/>
            <ac:spMk id="45" creationId="{B5FD5656-CCC8-792A-EB3C-AA9127D44806}"/>
          </ac:spMkLst>
        </pc:spChg>
        <pc:picChg chg="add mod ord">
          <ac:chgData name="MARÍA LOURDES LINARES BARRERA" userId="219ee373-b6ac-41fd-844b-0d2865f08a10" providerId="ADAL" clId="{CE90B48C-CD9A-41A6-8D83-93F4E053659E}" dt="2023-05-20T00:13:32.290" v="3173" actId="1076"/>
          <ac:picMkLst>
            <pc:docMk/>
            <pc:sldMk cId="3863210036" sldId="368"/>
            <ac:picMk id="9" creationId="{B092E6FB-31ED-9535-EE25-8CE70B62CEA6}"/>
          </ac:picMkLst>
        </pc:picChg>
        <pc:picChg chg="del">
          <ac:chgData name="MARÍA LOURDES LINARES BARRERA" userId="219ee373-b6ac-41fd-844b-0d2865f08a10" providerId="ADAL" clId="{CE90B48C-CD9A-41A6-8D83-93F4E053659E}" dt="2023-05-20T00:13:13.582" v="3169" actId="478"/>
          <ac:picMkLst>
            <pc:docMk/>
            <pc:sldMk cId="3863210036" sldId="368"/>
            <ac:picMk id="13" creationId="{596433EE-A0AB-556C-5CDE-CB39CAA4529B}"/>
          </ac:picMkLst>
        </pc:picChg>
        <pc:picChg chg="add del mod">
          <ac:chgData name="MARÍA LOURDES LINARES BARRERA" userId="219ee373-b6ac-41fd-844b-0d2865f08a10" providerId="ADAL" clId="{CE90B48C-CD9A-41A6-8D83-93F4E053659E}" dt="2023-05-20T00:15:47.419" v="3208" actId="478"/>
          <ac:picMkLst>
            <pc:docMk/>
            <pc:sldMk cId="3863210036" sldId="368"/>
            <ac:picMk id="29" creationId="{DD0806DF-9414-0756-4440-7EDC2000F1BE}"/>
          </ac:picMkLst>
        </pc:picChg>
        <pc:picChg chg="add del mod">
          <ac:chgData name="MARÍA LOURDES LINARES BARRERA" userId="219ee373-b6ac-41fd-844b-0d2865f08a10" providerId="ADAL" clId="{CE90B48C-CD9A-41A6-8D83-93F4E053659E}" dt="2023-05-20T00:15:47.419" v="3208" actId="478"/>
          <ac:picMkLst>
            <pc:docMk/>
            <pc:sldMk cId="3863210036" sldId="368"/>
            <ac:picMk id="30" creationId="{A35241B9-4ADD-ABB3-8BB2-6F111F36204F}"/>
          </ac:picMkLst>
        </pc:picChg>
        <pc:picChg chg="add mod">
          <ac:chgData name="MARÍA LOURDES LINARES BARRERA" userId="219ee373-b6ac-41fd-844b-0d2865f08a10" providerId="ADAL" clId="{CE90B48C-CD9A-41A6-8D83-93F4E053659E}" dt="2023-05-20T00:15:47.967" v="3209"/>
          <ac:picMkLst>
            <pc:docMk/>
            <pc:sldMk cId="3863210036" sldId="368"/>
            <ac:picMk id="41" creationId="{90667D4C-EEC0-4817-DFCD-31BAC133D88F}"/>
          </ac:picMkLst>
        </pc:picChg>
        <pc:picChg chg="add mod">
          <ac:chgData name="MARÍA LOURDES LINARES BARRERA" userId="219ee373-b6ac-41fd-844b-0d2865f08a10" providerId="ADAL" clId="{CE90B48C-CD9A-41A6-8D83-93F4E053659E}" dt="2023-05-20T00:15:47.967" v="3209"/>
          <ac:picMkLst>
            <pc:docMk/>
            <pc:sldMk cId="3863210036" sldId="368"/>
            <ac:picMk id="42" creationId="{533D58C8-FFFE-3AE8-E7D2-F354AA12370C}"/>
          </ac:picMkLst>
        </pc:picChg>
        <pc:picChg chg="del">
          <ac:chgData name="MARÍA LOURDES LINARES BARRERA" userId="219ee373-b6ac-41fd-844b-0d2865f08a10" providerId="ADAL" clId="{CE90B48C-CD9A-41A6-8D83-93F4E053659E}" dt="2023-05-20T00:15:21.733" v="3201" actId="478"/>
          <ac:picMkLst>
            <pc:docMk/>
            <pc:sldMk cId="3863210036" sldId="368"/>
            <ac:picMk id="1028" creationId="{DF3825C2-6FEF-0302-A0F3-EE23542466A1}"/>
          </ac:picMkLst>
        </pc:picChg>
        <pc:picChg chg="del">
          <ac:chgData name="MARÍA LOURDES LINARES BARRERA" userId="219ee373-b6ac-41fd-844b-0d2865f08a10" providerId="ADAL" clId="{CE90B48C-CD9A-41A6-8D83-93F4E053659E}" dt="2023-05-20T00:15:21.733" v="3201" actId="478"/>
          <ac:picMkLst>
            <pc:docMk/>
            <pc:sldMk cId="3863210036" sldId="368"/>
            <ac:picMk id="2050" creationId="{14B366A0-4CB7-C4FE-7941-F23655987FEF}"/>
          </ac:picMkLst>
        </pc:picChg>
        <pc:cxnChg chg="add del mod">
          <ac:chgData name="MARÍA LOURDES LINARES BARRERA" userId="219ee373-b6ac-41fd-844b-0d2865f08a10" providerId="ADAL" clId="{CE90B48C-CD9A-41A6-8D83-93F4E053659E}" dt="2023-05-20T00:15:47.419" v="3208" actId="478"/>
          <ac:cxnSpMkLst>
            <pc:docMk/>
            <pc:sldMk cId="3863210036" sldId="368"/>
            <ac:cxnSpMk id="11" creationId="{021832A3-99AA-3978-B172-EFC6EFA1E4CE}"/>
          </ac:cxnSpMkLst>
        </pc:cxnChg>
        <pc:cxnChg chg="del">
          <ac:chgData name="MARÍA LOURDES LINARES BARRERA" userId="219ee373-b6ac-41fd-844b-0d2865f08a10" providerId="ADAL" clId="{CE90B48C-CD9A-41A6-8D83-93F4E053659E}" dt="2023-05-20T00:15:21.733" v="3201" actId="478"/>
          <ac:cxnSpMkLst>
            <pc:docMk/>
            <pc:sldMk cId="3863210036" sldId="368"/>
            <ac:cxnSpMk id="14" creationId="{A98DC2E5-2F51-38E7-C15F-724FEBF59A7E}"/>
          </ac:cxnSpMkLst>
        </pc:cxnChg>
        <pc:cxnChg chg="del">
          <ac:chgData name="MARÍA LOURDES LINARES BARRERA" userId="219ee373-b6ac-41fd-844b-0d2865f08a10" providerId="ADAL" clId="{CE90B48C-CD9A-41A6-8D83-93F4E053659E}" dt="2023-05-20T00:15:21.733" v="3201" actId="478"/>
          <ac:cxnSpMkLst>
            <pc:docMk/>
            <pc:sldMk cId="3863210036" sldId="368"/>
            <ac:cxnSpMk id="15" creationId="{0975C927-2CD1-5319-991E-250E8F4C1F58}"/>
          </ac:cxnSpMkLst>
        </pc:cxnChg>
        <pc:cxnChg chg="del">
          <ac:chgData name="MARÍA LOURDES LINARES BARRERA" userId="219ee373-b6ac-41fd-844b-0d2865f08a10" providerId="ADAL" clId="{CE90B48C-CD9A-41A6-8D83-93F4E053659E}" dt="2023-05-20T00:15:21.733" v="3201" actId="478"/>
          <ac:cxnSpMkLst>
            <pc:docMk/>
            <pc:sldMk cId="3863210036" sldId="368"/>
            <ac:cxnSpMk id="16" creationId="{7FE4353C-FE41-A6CC-1EF2-E89DFA2E98E7}"/>
          </ac:cxnSpMkLst>
        </pc:cxnChg>
        <pc:cxnChg chg="del">
          <ac:chgData name="MARÍA LOURDES LINARES BARRERA" userId="219ee373-b6ac-41fd-844b-0d2865f08a10" providerId="ADAL" clId="{CE90B48C-CD9A-41A6-8D83-93F4E053659E}" dt="2023-05-20T00:15:21.733" v="3201" actId="478"/>
          <ac:cxnSpMkLst>
            <pc:docMk/>
            <pc:sldMk cId="3863210036" sldId="368"/>
            <ac:cxnSpMk id="17" creationId="{A8DD0B0F-6761-E296-3600-B19475FB5C4B}"/>
          </ac:cxnSpMkLst>
        </pc:cxnChg>
        <pc:cxnChg chg="add del mod">
          <ac:chgData name="MARÍA LOURDES LINARES BARRERA" userId="219ee373-b6ac-41fd-844b-0d2865f08a10" providerId="ADAL" clId="{CE90B48C-CD9A-41A6-8D83-93F4E053659E}" dt="2023-05-20T00:15:47.419" v="3208" actId="478"/>
          <ac:cxnSpMkLst>
            <pc:docMk/>
            <pc:sldMk cId="3863210036" sldId="368"/>
            <ac:cxnSpMk id="21" creationId="{64416F75-0A25-81B8-014C-EF69AC08A48D}"/>
          </ac:cxnSpMkLst>
        </pc:cxnChg>
        <pc:cxnChg chg="add del mod">
          <ac:chgData name="MARÍA LOURDES LINARES BARRERA" userId="219ee373-b6ac-41fd-844b-0d2865f08a10" providerId="ADAL" clId="{CE90B48C-CD9A-41A6-8D83-93F4E053659E}" dt="2023-05-20T00:15:47.419" v="3208" actId="478"/>
          <ac:cxnSpMkLst>
            <pc:docMk/>
            <pc:sldMk cId="3863210036" sldId="368"/>
            <ac:cxnSpMk id="22" creationId="{218C751F-4801-8D7F-34CD-96DCD3D27E7A}"/>
          </ac:cxnSpMkLst>
        </pc:cxnChg>
        <pc:cxnChg chg="add del mod">
          <ac:chgData name="MARÍA LOURDES LINARES BARRERA" userId="219ee373-b6ac-41fd-844b-0d2865f08a10" providerId="ADAL" clId="{CE90B48C-CD9A-41A6-8D83-93F4E053659E}" dt="2023-05-20T00:15:47.419" v="3208" actId="478"/>
          <ac:cxnSpMkLst>
            <pc:docMk/>
            <pc:sldMk cId="3863210036" sldId="368"/>
            <ac:cxnSpMk id="23" creationId="{CA2A0E3D-3612-3FF0-8729-90BA0647B376}"/>
          </ac:cxnSpMkLst>
        </pc:cxnChg>
        <pc:cxnChg chg="add del mod">
          <ac:chgData name="MARÍA LOURDES LINARES BARRERA" userId="219ee373-b6ac-41fd-844b-0d2865f08a10" providerId="ADAL" clId="{CE90B48C-CD9A-41A6-8D83-93F4E053659E}" dt="2023-05-20T00:15:47.419" v="3208" actId="478"/>
          <ac:cxnSpMkLst>
            <pc:docMk/>
            <pc:sldMk cId="3863210036" sldId="368"/>
            <ac:cxnSpMk id="32" creationId="{9BB90C55-03B2-CE16-C3DA-C14E798E8F32}"/>
          </ac:cxnSpMkLst>
        </pc:cxnChg>
        <pc:cxnChg chg="add mod">
          <ac:chgData name="MARÍA LOURDES LINARES BARRERA" userId="219ee373-b6ac-41fd-844b-0d2865f08a10" providerId="ADAL" clId="{CE90B48C-CD9A-41A6-8D83-93F4E053659E}" dt="2023-05-20T00:15:47.967" v="3209"/>
          <ac:cxnSpMkLst>
            <pc:docMk/>
            <pc:sldMk cId="3863210036" sldId="368"/>
            <ac:cxnSpMk id="35" creationId="{FBC1FFCD-D37D-A84A-7295-D8DBA4E77D79}"/>
          </ac:cxnSpMkLst>
        </pc:cxnChg>
        <pc:cxnChg chg="add mod">
          <ac:chgData name="MARÍA LOURDES LINARES BARRERA" userId="219ee373-b6ac-41fd-844b-0d2865f08a10" providerId="ADAL" clId="{CE90B48C-CD9A-41A6-8D83-93F4E053659E}" dt="2023-05-20T00:15:47.967" v="3209"/>
          <ac:cxnSpMkLst>
            <pc:docMk/>
            <pc:sldMk cId="3863210036" sldId="368"/>
            <ac:cxnSpMk id="36" creationId="{CEE45DF4-D696-5E6E-FB59-8AD60BBE056F}"/>
          </ac:cxnSpMkLst>
        </pc:cxnChg>
        <pc:cxnChg chg="add mod">
          <ac:chgData name="MARÍA LOURDES LINARES BARRERA" userId="219ee373-b6ac-41fd-844b-0d2865f08a10" providerId="ADAL" clId="{CE90B48C-CD9A-41A6-8D83-93F4E053659E}" dt="2023-05-20T00:15:47.967" v="3209"/>
          <ac:cxnSpMkLst>
            <pc:docMk/>
            <pc:sldMk cId="3863210036" sldId="368"/>
            <ac:cxnSpMk id="37" creationId="{1AB20D20-C7C3-420F-2E22-B77BAF17FE47}"/>
          </ac:cxnSpMkLst>
        </pc:cxnChg>
        <pc:cxnChg chg="add mod">
          <ac:chgData name="MARÍA LOURDES LINARES BARRERA" userId="219ee373-b6ac-41fd-844b-0d2865f08a10" providerId="ADAL" clId="{CE90B48C-CD9A-41A6-8D83-93F4E053659E}" dt="2023-05-20T00:15:47.967" v="3209"/>
          <ac:cxnSpMkLst>
            <pc:docMk/>
            <pc:sldMk cId="3863210036" sldId="368"/>
            <ac:cxnSpMk id="38" creationId="{69DB669B-2291-490F-E1F0-2566E66ED7E0}"/>
          </ac:cxnSpMkLst>
        </pc:cxnChg>
        <pc:cxnChg chg="add mod">
          <ac:chgData name="MARÍA LOURDES LINARES BARRERA" userId="219ee373-b6ac-41fd-844b-0d2865f08a10" providerId="ADAL" clId="{CE90B48C-CD9A-41A6-8D83-93F4E053659E}" dt="2023-05-20T00:15:47.967" v="3209"/>
          <ac:cxnSpMkLst>
            <pc:docMk/>
            <pc:sldMk cId="3863210036" sldId="368"/>
            <ac:cxnSpMk id="44" creationId="{E844BC1D-C43F-FD87-DAEA-2DC4DFA0ED1C}"/>
          </ac:cxnSpMkLst>
        </pc:cxnChg>
      </pc:sldChg>
      <pc:sldChg chg="addSp delSp modSp add mod">
        <pc:chgData name="MARÍA LOURDES LINARES BARRERA" userId="219ee373-b6ac-41fd-844b-0d2865f08a10" providerId="ADAL" clId="{CE90B48C-CD9A-41A6-8D83-93F4E053659E}" dt="2023-05-20T00:16:00.867" v="3212" actId="1582"/>
        <pc:sldMkLst>
          <pc:docMk/>
          <pc:sldMk cId="2769740057" sldId="369"/>
        </pc:sldMkLst>
        <pc:spChg chg="del">
          <ac:chgData name="MARÍA LOURDES LINARES BARRERA" userId="219ee373-b6ac-41fd-844b-0d2865f08a10" providerId="ADAL" clId="{CE90B48C-CD9A-41A6-8D83-93F4E053659E}" dt="2023-05-20T00:15:26.448" v="3203" actId="478"/>
          <ac:spMkLst>
            <pc:docMk/>
            <pc:sldMk cId="2769740057" sldId="369"/>
            <ac:spMk id="12" creationId="{A83E78C9-5BD3-7A4F-9844-DCB7B0DC7DFF}"/>
          </ac:spMkLst>
        </pc:spChg>
        <pc:spChg chg="add mod">
          <ac:chgData name="MARÍA LOURDES LINARES BARRERA" userId="219ee373-b6ac-41fd-844b-0d2865f08a10" providerId="ADAL" clId="{CE90B48C-CD9A-41A6-8D83-93F4E053659E}" dt="2023-05-20T00:15:26.860" v="3204"/>
          <ac:spMkLst>
            <pc:docMk/>
            <pc:sldMk cId="2769740057" sldId="369"/>
            <ac:spMk id="13" creationId="{D008A54F-AED0-071E-D57A-A4B0DAB35FEC}"/>
          </ac:spMkLst>
        </pc:spChg>
        <pc:spChg chg="del">
          <ac:chgData name="MARÍA LOURDES LINARES BARRERA" userId="219ee373-b6ac-41fd-844b-0d2865f08a10" providerId="ADAL" clId="{CE90B48C-CD9A-41A6-8D83-93F4E053659E}" dt="2023-05-20T00:15:26.448" v="3203" actId="478"/>
          <ac:spMkLst>
            <pc:docMk/>
            <pc:sldMk cId="2769740057" sldId="369"/>
            <ac:spMk id="18" creationId="{480126EB-3E0B-C629-F146-2C173605B8EB}"/>
          </ac:spMkLst>
        </pc:spChg>
        <pc:spChg chg="del mod">
          <ac:chgData name="MARÍA LOURDES LINARES BARRERA" userId="219ee373-b6ac-41fd-844b-0d2865f08a10" providerId="ADAL" clId="{CE90B48C-CD9A-41A6-8D83-93F4E053659E}" dt="2023-05-20T00:15:26.448" v="3203" actId="478"/>
          <ac:spMkLst>
            <pc:docMk/>
            <pc:sldMk cId="2769740057" sldId="369"/>
            <ac:spMk id="19" creationId="{54DE750A-4D3B-467E-9A74-832A2F3C0C67}"/>
          </ac:spMkLst>
        </pc:spChg>
        <pc:spChg chg="del mod">
          <ac:chgData name="MARÍA LOURDES LINARES BARRERA" userId="219ee373-b6ac-41fd-844b-0d2865f08a10" providerId="ADAL" clId="{CE90B48C-CD9A-41A6-8D83-93F4E053659E}" dt="2023-05-20T00:15:26.448" v="3203" actId="478"/>
          <ac:spMkLst>
            <pc:docMk/>
            <pc:sldMk cId="2769740057" sldId="369"/>
            <ac:spMk id="20" creationId="{AD26328F-1723-1392-199B-44B693A742FD}"/>
          </ac:spMkLst>
        </pc:spChg>
        <pc:spChg chg="add mod">
          <ac:chgData name="MARÍA LOURDES LINARES BARRERA" userId="219ee373-b6ac-41fd-844b-0d2865f08a10" providerId="ADAL" clId="{CE90B48C-CD9A-41A6-8D83-93F4E053659E}" dt="2023-05-20T00:15:31.798" v="3205" actId="2085"/>
          <ac:spMkLst>
            <pc:docMk/>
            <pc:sldMk cId="2769740057" sldId="369"/>
            <ac:spMk id="28" creationId="{6682A30B-5A0E-D4B3-941B-0D8E6CEF9AA6}"/>
          </ac:spMkLst>
        </pc:spChg>
        <pc:spChg chg="add mod">
          <ac:chgData name="MARÍA LOURDES LINARES BARRERA" userId="219ee373-b6ac-41fd-844b-0d2865f08a10" providerId="ADAL" clId="{CE90B48C-CD9A-41A6-8D83-93F4E053659E}" dt="2023-05-20T00:16:00.867" v="3212" actId="1582"/>
          <ac:spMkLst>
            <pc:docMk/>
            <pc:sldMk cId="2769740057" sldId="369"/>
            <ac:spMk id="29" creationId="{F73FEB74-0AE7-816B-8828-A4B603BC5102}"/>
          </ac:spMkLst>
        </pc:spChg>
        <pc:spChg chg="add mod">
          <ac:chgData name="MARÍA LOURDES LINARES BARRERA" userId="219ee373-b6ac-41fd-844b-0d2865f08a10" providerId="ADAL" clId="{CE90B48C-CD9A-41A6-8D83-93F4E053659E}" dt="2023-05-20T00:15:52.296" v="3210" actId="2085"/>
          <ac:spMkLst>
            <pc:docMk/>
            <pc:sldMk cId="2769740057" sldId="369"/>
            <ac:spMk id="32" creationId="{D7BF84F6-C05C-68F3-92FA-4483A07EC1BA}"/>
          </ac:spMkLst>
        </pc:spChg>
        <pc:spChg chg="add mod">
          <ac:chgData name="MARÍA LOURDES LINARES BARRERA" userId="219ee373-b6ac-41fd-844b-0d2865f08a10" providerId="ADAL" clId="{CE90B48C-CD9A-41A6-8D83-93F4E053659E}" dt="2023-05-20T00:15:26.860" v="3204"/>
          <ac:spMkLst>
            <pc:docMk/>
            <pc:sldMk cId="2769740057" sldId="369"/>
            <ac:spMk id="34" creationId="{192CBE53-CD92-ADE5-C1D3-BAABCA2FE995}"/>
          </ac:spMkLst>
        </pc:spChg>
        <pc:picChg chg="del">
          <ac:chgData name="MARÍA LOURDES LINARES BARRERA" userId="219ee373-b6ac-41fd-844b-0d2865f08a10" providerId="ADAL" clId="{CE90B48C-CD9A-41A6-8D83-93F4E053659E}" dt="2023-05-20T00:14:26.277" v="3181" actId="478"/>
          <ac:picMkLst>
            <pc:docMk/>
            <pc:sldMk cId="2769740057" sldId="369"/>
            <ac:picMk id="9" creationId="{B092E6FB-31ED-9535-EE25-8CE70B62CEA6}"/>
          </ac:picMkLst>
        </pc:picChg>
        <pc:picChg chg="add mod">
          <ac:chgData name="MARÍA LOURDES LINARES BARRERA" userId="219ee373-b6ac-41fd-844b-0d2865f08a10" providerId="ADAL" clId="{CE90B48C-CD9A-41A6-8D83-93F4E053659E}" dt="2023-05-20T00:14:36.167" v="3184" actId="1076"/>
          <ac:picMkLst>
            <pc:docMk/>
            <pc:sldMk cId="2769740057" sldId="369"/>
            <ac:picMk id="10" creationId="{A3A18DFE-4BBB-2E54-0C57-10062ADB6A47}"/>
          </ac:picMkLst>
        </pc:picChg>
        <pc:picChg chg="add mod">
          <ac:chgData name="MARÍA LOURDES LINARES BARRERA" userId="219ee373-b6ac-41fd-844b-0d2865f08a10" providerId="ADAL" clId="{CE90B48C-CD9A-41A6-8D83-93F4E053659E}" dt="2023-05-20T00:15:26.860" v="3204"/>
          <ac:picMkLst>
            <pc:docMk/>
            <pc:sldMk cId="2769740057" sldId="369"/>
            <ac:picMk id="30" creationId="{85F57476-2C2C-2A5C-CA11-4AF6A94B72E5}"/>
          </ac:picMkLst>
        </pc:picChg>
        <pc:picChg chg="add mod">
          <ac:chgData name="MARÍA LOURDES LINARES BARRERA" userId="219ee373-b6ac-41fd-844b-0d2865f08a10" providerId="ADAL" clId="{CE90B48C-CD9A-41A6-8D83-93F4E053659E}" dt="2023-05-20T00:15:26.860" v="3204"/>
          <ac:picMkLst>
            <pc:docMk/>
            <pc:sldMk cId="2769740057" sldId="369"/>
            <ac:picMk id="31" creationId="{7C1EA12D-01F7-DAA6-E6C0-286A738B6CE2}"/>
          </ac:picMkLst>
        </pc:picChg>
        <pc:picChg chg="del">
          <ac:chgData name="MARÍA LOURDES LINARES BARRERA" userId="219ee373-b6ac-41fd-844b-0d2865f08a10" providerId="ADAL" clId="{CE90B48C-CD9A-41A6-8D83-93F4E053659E}" dt="2023-05-20T00:15:26.448" v="3203" actId="478"/>
          <ac:picMkLst>
            <pc:docMk/>
            <pc:sldMk cId="2769740057" sldId="369"/>
            <ac:picMk id="1028" creationId="{DF3825C2-6FEF-0302-A0F3-EE23542466A1}"/>
          </ac:picMkLst>
        </pc:picChg>
        <pc:picChg chg="del">
          <ac:chgData name="MARÍA LOURDES LINARES BARRERA" userId="219ee373-b6ac-41fd-844b-0d2865f08a10" providerId="ADAL" clId="{CE90B48C-CD9A-41A6-8D83-93F4E053659E}" dt="2023-05-20T00:15:26.448" v="3203" actId="478"/>
          <ac:picMkLst>
            <pc:docMk/>
            <pc:sldMk cId="2769740057" sldId="369"/>
            <ac:picMk id="2050" creationId="{14B366A0-4CB7-C4FE-7941-F23655987FEF}"/>
          </ac:picMkLst>
        </pc:picChg>
        <pc:cxnChg chg="add del mod">
          <ac:chgData name="MARÍA LOURDES LINARES BARRERA" userId="219ee373-b6ac-41fd-844b-0d2865f08a10" providerId="ADAL" clId="{CE90B48C-CD9A-41A6-8D83-93F4E053659E}" dt="2023-05-20T00:14:47.842" v="3186" actId="478"/>
          <ac:cxnSpMkLst>
            <pc:docMk/>
            <pc:sldMk cId="2769740057" sldId="369"/>
            <ac:cxnSpMk id="11" creationId="{64A5C6AE-7266-2EA3-DB3C-C2EE3E337B80}"/>
          </ac:cxnSpMkLst>
        </pc:cxnChg>
        <pc:cxnChg chg="del">
          <ac:chgData name="MARÍA LOURDES LINARES BARRERA" userId="219ee373-b6ac-41fd-844b-0d2865f08a10" providerId="ADAL" clId="{CE90B48C-CD9A-41A6-8D83-93F4E053659E}" dt="2023-05-20T00:15:26.448" v="3203" actId="478"/>
          <ac:cxnSpMkLst>
            <pc:docMk/>
            <pc:sldMk cId="2769740057" sldId="369"/>
            <ac:cxnSpMk id="14" creationId="{A98DC2E5-2F51-38E7-C15F-724FEBF59A7E}"/>
          </ac:cxnSpMkLst>
        </pc:cxnChg>
        <pc:cxnChg chg="del">
          <ac:chgData name="MARÍA LOURDES LINARES BARRERA" userId="219ee373-b6ac-41fd-844b-0d2865f08a10" providerId="ADAL" clId="{CE90B48C-CD9A-41A6-8D83-93F4E053659E}" dt="2023-05-20T00:15:26.448" v="3203" actId="478"/>
          <ac:cxnSpMkLst>
            <pc:docMk/>
            <pc:sldMk cId="2769740057" sldId="369"/>
            <ac:cxnSpMk id="15" creationId="{0975C927-2CD1-5319-991E-250E8F4C1F58}"/>
          </ac:cxnSpMkLst>
        </pc:cxnChg>
        <pc:cxnChg chg="del">
          <ac:chgData name="MARÍA LOURDES LINARES BARRERA" userId="219ee373-b6ac-41fd-844b-0d2865f08a10" providerId="ADAL" clId="{CE90B48C-CD9A-41A6-8D83-93F4E053659E}" dt="2023-05-20T00:15:26.448" v="3203" actId="478"/>
          <ac:cxnSpMkLst>
            <pc:docMk/>
            <pc:sldMk cId="2769740057" sldId="369"/>
            <ac:cxnSpMk id="16" creationId="{7FE4353C-FE41-A6CC-1EF2-E89DFA2E98E7}"/>
          </ac:cxnSpMkLst>
        </pc:cxnChg>
        <pc:cxnChg chg="del">
          <ac:chgData name="MARÍA LOURDES LINARES BARRERA" userId="219ee373-b6ac-41fd-844b-0d2865f08a10" providerId="ADAL" clId="{CE90B48C-CD9A-41A6-8D83-93F4E053659E}" dt="2023-05-20T00:15:26.448" v="3203" actId="478"/>
          <ac:cxnSpMkLst>
            <pc:docMk/>
            <pc:sldMk cId="2769740057" sldId="369"/>
            <ac:cxnSpMk id="17" creationId="{A8DD0B0F-6761-E296-3600-B19475FB5C4B}"/>
          </ac:cxnSpMkLst>
        </pc:cxnChg>
        <pc:cxnChg chg="add mod">
          <ac:chgData name="MARÍA LOURDES LINARES BARRERA" userId="219ee373-b6ac-41fd-844b-0d2865f08a10" providerId="ADAL" clId="{CE90B48C-CD9A-41A6-8D83-93F4E053659E}" dt="2023-05-20T00:15:26.860" v="3204"/>
          <ac:cxnSpMkLst>
            <pc:docMk/>
            <pc:sldMk cId="2769740057" sldId="369"/>
            <ac:cxnSpMk id="21" creationId="{2CE4C608-E84F-6A2D-3342-3E5E2C93B73D}"/>
          </ac:cxnSpMkLst>
        </pc:cxnChg>
        <pc:cxnChg chg="add mod">
          <ac:chgData name="MARÍA LOURDES LINARES BARRERA" userId="219ee373-b6ac-41fd-844b-0d2865f08a10" providerId="ADAL" clId="{CE90B48C-CD9A-41A6-8D83-93F4E053659E}" dt="2023-05-20T00:15:26.860" v="3204"/>
          <ac:cxnSpMkLst>
            <pc:docMk/>
            <pc:sldMk cId="2769740057" sldId="369"/>
            <ac:cxnSpMk id="22" creationId="{20FF2DBB-A31B-C828-D6E2-046DD5A9F235}"/>
          </ac:cxnSpMkLst>
        </pc:cxnChg>
        <pc:cxnChg chg="add mod">
          <ac:chgData name="MARÍA LOURDES LINARES BARRERA" userId="219ee373-b6ac-41fd-844b-0d2865f08a10" providerId="ADAL" clId="{CE90B48C-CD9A-41A6-8D83-93F4E053659E}" dt="2023-05-20T00:15:26.860" v="3204"/>
          <ac:cxnSpMkLst>
            <pc:docMk/>
            <pc:sldMk cId="2769740057" sldId="369"/>
            <ac:cxnSpMk id="23" creationId="{D54EB89A-6F2B-E434-0B30-2F013F49B392}"/>
          </ac:cxnSpMkLst>
        </pc:cxnChg>
        <pc:cxnChg chg="add mod">
          <ac:chgData name="MARÍA LOURDES LINARES BARRERA" userId="219ee373-b6ac-41fd-844b-0d2865f08a10" providerId="ADAL" clId="{CE90B48C-CD9A-41A6-8D83-93F4E053659E}" dt="2023-05-20T00:15:26.860" v="3204"/>
          <ac:cxnSpMkLst>
            <pc:docMk/>
            <pc:sldMk cId="2769740057" sldId="369"/>
            <ac:cxnSpMk id="26" creationId="{741B93A5-D957-5DF9-2D02-7AE8B207180E}"/>
          </ac:cxnSpMkLst>
        </pc:cxnChg>
        <pc:cxnChg chg="add mod">
          <ac:chgData name="MARÍA LOURDES LINARES BARRERA" userId="219ee373-b6ac-41fd-844b-0d2865f08a10" providerId="ADAL" clId="{CE90B48C-CD9A-41A6-8D83-93F4E053659E}" dt="2023-05-20T00:15:26.860" v="3204"/>
          <ac:cxnSpMkLst>
            <pc:docMk/>
            <pc:sldMk cId="2769740057" sldId="369"/>
            <ac:cxnSpMk id="33" creationId="{4DB9F1FC-C07C-DD26-F231-7BBF1839ACCA}"/>
          </ac:cxnSpMkLst>
        </pc:cxnChg>
      </pc:sldChg>
      <pc:sldChg chg="addSp delSp modSp add mod ord">
        <pc:chgData name="MARÍA LOURDES LINARES BARRERA" userId="219ee373-b6ac-41fd-844b-0d2865f08a10" providerId="ADAL" clId="{CE90B48C-CD9A-41A6-8D83-93F4E053659E}" dt="2023-05-20T00:21:31.710" v="3459" actId="1076"/>
        <pc:sldMkLst>
          <pc:docMk/>
          <pc:sldMk cId="3635888186" sldId="370"/>
        </pc:sldMkLst>
        <pc:spChg chg="add del mod">
          <ac:chgData name="MARÍA LOURDES LINARES BARRERA" userId="219ee373-b6ac-41fd-844b-0d2865f08a10" providerId="ADAL" clId="{CE90B48C-CD9A-41A6-8D83-93F4E053659E}" dt="2023-05-20T00:16:44.275" v="3224"/>
          <ac:spMkLst>
            <pc:docMk/>
            <pc:sldMk cId="3635888186" sldId="370"/>
            <ac:spMk id="9" creationId="{D3C276E2-CE5A-302B-E2EA-5F48D56C3789}"/>
          </ac:spMkLst>
        </pc:spChg>
        <pc:spChg chg="add del mod">
          <ac:chgData name="MARÍA LOURDES LINARES BARRERA" userId="219ee373-b6ac-41fd-844b-0d2865f08a10" providerId="ADAL" clId="{CE90B48C-CD9A-41A6-8D83-93F4E053659E}" dt="2023-05-20T00:16:44.275" v="3224"/>
          <ac:spMkLst>
            <pc:docMk/>
            <pc:sldMk cId="3635888186" sldId="370"/>
            <ac:spMk id="10" creationId="{C5251A62-80EC-AA23-60B4-807850B08FCE}"/>
          </ac:spMkLst>
        </pc:spChg>
        <pc:spChg chg="add del mod">
          <ac:chgData name="MARÍA LOURDES LINARES BARRERA" userId="219ee373-b6ac-41fd-844b-0d2865f08a10" providerId="ADAL" clId="{CE90B48C-CD9A-41A6-8D83-93F4E053659E}" dt="2023-05-20T00:17:45.137" v="3273" actId="164"/>
          <ac:spMkLst>
            <pc:docMk/>
            <pc:sldMk cId="3635888186" sldId="370"/>
            <ac:spMk id="12" creationId="{98F034C3-82E9-9AEA-687A-7119DD62FF12}"/>
          </ac:spMkLst>
        </pc:spChg>
        <pc:spChg chg="add del mod">
          <ac:chgData name="MARÍA LOURDES LINARES BARRERA" userId="219ee373-b6ac-41fd-844b-0d2865f08a10" providerId="ADAL" clId="{CE90B48C-CD9A-41A6-8D83-93F4E053659E}" dt="2023-05-20T00:17:45.137" v="3273" actId="164"/>
          <ac:spMkLst>
            <pc:docMk/>
            <pc:sldMk cId="3635888186" sldId="370"/>
            <ac:spMk id="13" creationId="{EB5E9341-5D54-2DE7-0632-2EC4A566CEC9}"/>
          </ac:spMkLst>
        </pc:spChg>
        <pc:spChg chg="add del mod">
          <ac:chgData name="MARÍA LOURDES LINARES BARRERA" userId="219ee373-b6ac-41fd-844b-0d2865f08a10" providerId="ADAL" clId="{CE90B48C-CD9A-41A6-8D83-93F4E053659E}" dt="2023-05-20T00:17:45.137" v="3273" actId="164"/>
          <ac:spMkLst>
            <pc:docMk/>
            <pc:sldMk cId="3635888186" sldId="370"/>
            <ac:spMk id="14" creationId="{0E7F135C-4CD5-3AB5-43D1-DCAC5C870AFA}"/>
          </ac:spMkLst>
        </pc:spChg>
        <pc:spChg chg="add del mod">
          <ac:chgData name="MARÍA LOURDES LINARES BARRERA" userId="219ee373-b6ac-41fd-844b-0d2865f08a10" providerId="ADAL" clId="{CE90B48C-CD9A-41A6-8D83-93F4E053659E}" dt="2023-05-20T00:17:45.137" v="3273" actId="164"/>
          <ac:spMkLst>
            <pc:docMk/>
            <pc:sldMk cId="3635888186" sldId="370"/>
            <ac:spMk id="15" creationId="{D454D31D-B40C-E577-0068-CAEAA586E1EC}"/>
          </ac:spMkLst>
        </pc:spChg>
        <pc:spChg chg="add del mod">
          <ac:chgData name="MARÍA LOURDES LINARES BARRERA" userId="219ee373-b6ac-41fd-844b-0d2865f08a10" providerId="ADAL" clId="{CE90B48C-CD9A-41A6-8D83-93F4E053659E}" dt="2023-05-20T00:17:45.137" v="3273" actId="164"/>
          <ac:spMkLst>
            <pc:docMk/>
            <pc:sldMk cId="3635888186" sldId="370"/>
            <ac:spMk id="16" creationId="{1D09929B-C1B2-93FF-B25A-9AE89560D08F}"/>
          </ac:spMkLst>
        </pc:spChg>
        <pc:spChg chg="add del mod">
          <ac:chgData name="MARÍA LOURDES LINARES BARRERA" userId="219ee373-b6ac-41fd-844b-0d2865f08a10" providerId="ADAL" clId="{CE90B48C-CD9A-41A6-8D83-93F4E053659E}" dt="2023-05-20T00:17:45.137" v="3273" actId="164"/>
          <ac:spMkLst>
            <pc:docMk/>
            <pc:sldMk cId="3635888186" sldId="370"/>
            <ac:spMk id="17" creationId="{CF2BE767-3916-99EA-9C91-186FCF48CD89}"/>
          </ac:spMkLst>
        </pc:spChg>
        <pc:spChg chg="add del mod">
          <ac:chgData name="MARÍA LOURDES LINARES BARRERA" userId="219ee373-b6ac-41fd-844b-0d2865f08a10" providerId="ADAL" clId="{CE90B48C-CD9A-41A6-8D83-93F4E053659E}" dt="2023-05-20T00:17:45.137" v="3273" actId="164"/>
          <ac:spMkLst>
            <pc:docMk/>
            <pc:sldMk cId="3635888186" sldId="370"/>
            <ac:spMk id="18" creationId="{A9D7BA04-6D1A-5CC9-C5C0-EFBF5E0A9C7C}"/>
          </ac:spMkLst>
        </pc:spChg>
        <pc:spChg chg="mod">
          <ac:chgData name="MARÍA LOURDES LINARES BARRERA" userId="219ee373-b6ac-41fd-844b-0d2865f08a10" providerId="ADAL" clId="{CE90B48C-CD9A-41A6-8D83-93F4E053659E}" dt="2023-05-20T00:17:45.137" v="3273" actId="164"/>
          <ac:spMkLst>
            <pc:docMk/>
            <pc:sldMk cId="3635888186" sldId="370"/>
            <ac:spMk id="19" creationId="{B466DA76-6F2F-585B-D1E1-2C98B90BB9F0}"/>
          </ac:spMkLst>
        </pc:spChg>
        <pc:spChg chg="add del mod">
          <ac:chgData name="MARÍA LOURDES LINARES BARRERA" userId="219ee373-b6ac-41fd-844b-0d2865f08a10" providerId="ADAL" clId="{CE90B48C-CD9A-41A6-8D83-93F4E053659E}" dt="2023-05-20T00:17:45.137" v="3273" actId="164"/>
          <ac:spMkLst>
            <pc:docMk/>
            <pc:sldMk cId="3635888186" sldId="370"/>
            <ac:spMk id="20" creationId="{CBACF9D0-F15B-5A22-8C30-0B5E8D28C7AC}"/>
          </ac:spMkLst>
        </pc:spChg>
        <pc:spChg chg="add del mod">
          <ac:chgData name="MARÍA LOURDES LINARES BARRERA" userId="219ee373-b6ac-41fd-844b-0d2865f08a10" providerId="ADAL" clId="{CE90B48C-CD9A-41A6-8D83-93F4E053659E}" dt="2023-05-20T00:17:45.137" v="3273" actId="164"/>
          <ac:spMkLst>
            <pc:docMk/>
            <pc:sldMk cId="3635888186" sldId="370"/>
            <ac:spMk id="21" creationId="{CF04F9C1-4DB3-232A-28DD-8B6071A56DE4}"/>
          </ac:spMkLst>
        </pc:spChg>
        <pc:spChg chg="add del mod">
          <ac:chgData name="MARÍA LOURDES LINARES BARRERA" userId="219ee373-b6ac-41fd-844b-0d2865f08a10" providerId="ADAL" clId="{CE90B48C-CD9A-41A6-8D83-93F4E053659E}" dt="2023-05-20T00:17:45.137" v="3273" actId="164"/>
          <ac:spMkLst>
            <pc:docMk/>
            <pc:sldMk cId="3635888186" sldId="370"/>
            <ac:spMk id="22" creationId="{A005E424-3EC4-9F0D-4D2E-AFDE1DA10115}"/>
          </ac:spMkLst>
        </pc:spChg>
        <pc:spChg chg="add del mod">
          <ac:chgData name="MARÍA LOURDES LINARES BARRERA" userId="219ee373-b6ac-41fd-844b-0d2865f08a10" providerId="ADAL" clId="{CE90B48C-CD9A-41A6-8D83-93F4E053659E}" dt="2023-05-20T00:16:44.275" v="3224"/>
          <ac:spMkLst>
            <pc:docMk/>
            <pc:sldMk cId="3635888186" sldId="370"/>
            <ac:spMk id="23" creationId="{D8703FBC-6516-84A5-3AE1-C6D44D382BCC}"/>
          </ac:spMkLst>
        </pc:spChg>
        <pc:spChg chg="add del">
          <ac:chgData name="MARÍA LOURDES LINARES BARRERA" userId="219ee373-b6ac-41fd-844b-0d2865f08a10" providerId="ADAL" clId="{CE90B48C-CD9A-41A6-8D83-93F4E053659E}" dt="2023-05-20T00:16:41.935" v="3222" actId="478"/>
          <ac:spMkLst>
            <pc:docMk/>
            <pc:sldMk cId="3635888186" sldId="370"/>
            <ac:spMk id="28" creationId="{F2C7934D-B09F-E2AF-E9D3-3E44C6756E6A}"/>
          </ac:spMkLst>
        </pc:spChg>
        <pc:spChg chg="add del">
          <ac:chgData name="MARÍA LOURDES LINARES BARRERA" userId="219ee373-b6ac-41fd-844b-0d2865f08a10" providerId="ADAL" clId="{CE90B48C-CD9A-41A6-8D83-93F4E053659E}" dt="2023-05-20T00:16:40.113" v="3221" actId="478"/>
          <ac:spMkLst>
            <pc:docMk/>
            <pc:sldMk cId="3635888186" sldId="370"/>
            <ac:spMk id="29" creationId="{CF6AB894-F2A5-23F4-59DB-63E2B1DC418F}"/>
          </ac:spMkLst>
        </pc:spChg>
        <pc:spChg chg="add del">
          <ac:chgData name="MARÍA LOURDES LINARES BARRERA" userId="219ee373-b6ac-41fd-844b-0d2865f08a10" providerId="ADAL" clId="{CE90B48C-CD9A-41A6-8D83-93F4E053659E}" dt="2023-05-20T00:16:40.113" v="3221" actId="478"/>
          <ac:spMkLst>
            <pc:docMk/>
            <pc:sldMk cId="3635888186" sldId="370"/>
            <ac:spMk id="30" creationId="{4EAAAA7C-C01E-8B73-BC7F-D4AFBE9064D5}"/>
          </ac:spMkLst>
        </pc:spChg>
        <pc:spChg chg="add del mod">
          <ac:chgData name="MARÍA LOURDES LINARES BARRERA" userId="219ee373-b6ac-41fd-844b-0d2865f08a10" providerId="ADAL" clId="{CE90B48C-CD9A-41A6-8D83-93F4E053659E}" dt="2023-05-20T00:16:44.275" v="3224"/>
          <ac:spMkLst>
            <pc:docMk/>
            <pc:sldMk cId="3635888186" sldId="370"/>
            <ac:spMk id="31" creationId="{41838FEE-A5A0-893F-0A6C-BB4A762DE2E2}"/>
          </ac:spMkLst>
        </pc:spChg>
        <pc:spChg chg="add del mod">
          <ac:chgData name="MARÍA LOURDES LINARES BARRERA" userId="219ee373-b6ac-41fd-844b-0d2865f08a10" providerId="ADAL" clId="{CE90B48C-CD9A-41A6-8D83-93F4E053659E}" dt="2023-05-20T00:16:44.275" v="3224"/>
          <ac:spMkLst>
            <pc:docMk/>
            <pc:sldMk cId="3635888186" sldId="370"/>
            <ac:spMk id="32" creationId="{883863C2-8E8D-8510-D52E-9E465D0A5234}"/>
          </ac:spMkLst>
        </pc:spChg>
        <pc:spChg chg="add del mod">
          <ac:chgData name="MARÍA LOURDES LINARES BARRERA" userId="219ee373-b6ac-41fd-844b-0d2865f08a10" providerId="ADAL" clId="{CE90B48C-CD9A-41A6-8D83-93F4E053659E}" dt="2023-05-20T00:16:44.275" v="3224"/>
          <ac:spMkLst>
            <pc:docMk/>
            <pc:sldMk cId="3635888186" sldId="370"/>
            <ac:spMk id="34" creationId="{46A9E592-51AB-C603-AE5E-CE37FC6686C9}"/>
          </ac:spMkLst>
        </pc:spChg>
        <pc:spChg chg="add del mod">
          <ac:chgData name="MARÍA LOURDES LINARES BARRERA" userId="219ee373-b6ac-41fd-844b-0d2865f08a10" providerId="ADAL" clId="{CE90B48C-CD9A-41A6-8D83-93F4E053659E}" dt="2023-05-20T00:16:44.275" v="3224"/>
          <ac:spMkLst>
            <pc:docMk/>
            <pc:sldMk cId="3635888186" sldId="370"/>
            <ac:spMk id="36" creationId="{8D34FC86-5EAB-7A1E-C6CB-97E9D3E12795}"/>
          </ac:spMkLst>
        </pc:spChg>
        <pc:spChg chg="add del mod">
          <ac:chgData name="MARÍA LOURDES LINARES BARRERA" userId="219ee373-b6ac-41fd-844b-0d2865f08a10" providerId="ADAL" clId="{CE90B48C-CD9A-41A6-8D83-93F4E053659E}" dt="2023-05-20T00:16:44.275" v="3224"/>
          <ac:spMkLst>
            <pc:docMk/>
            <pc:sldMk cId="3635888186" sldId="370"/>
            <ac:spMk id="37" creationId="{56F7BFC3-FED2-B368-65E4-D536260B2AB1}"/>
          </ac:spMkLst>
        </pc:spChg>
        <pc:spChg chg="add mod">
          <ac:chgData name="MARÍA LOURDES LINARES BARRERA" userId="219ee373-b6ac-41fd-844b-0d2865f08a10" providerId="ADAL" clId="{CE90B48C-CD9A-41A6-8D83-93F4E053659E}" dt="2023-05-20T00:18:57.425" v="3339" actId="5793"/>
          <ac:spMkLst>
            <pc:docMk/>
            <pc:sldMk cId="3635888186" sldId="370"/>
            <ac:spMk id="39" creationId="{26686F70-6C8F-063D-ACAE-425CB699138C}"/>
          </ac:spMkLst>
        </pc:spChg>
        <pc:spChg chg="add mod">
          <ac:chgData name="MARÍA LOURDES LINARES BARRERA" userId="219ee373-b6ac-41fd-844b-0d2865f08a10" providerId="ADAL" clId="{CE90B48C-CD9A-41A6-8D83-93F4E053659E}" dt="2023-05-20T00:17:04.189" v="3244" actId="1076"/>
          <ac:spMkLst>
            <pc:docMk/>
            <pc:sldMk cId="3635888186" sldId="370"/>
            <ac:spMk id="40" creationId="{AA690E81-CDD0-65FF-D096-AD60C5795A42}"/>
          </ac:spMkLst>
        </pc:spChg>
        <pc:spChg chg="add mod">
          <ac:chgData name="MARÍA LOURDES LINARES BARRERA" userId="219ee373-b6ac-41fd-844b-0d2865f08a10" providerId="ADAL" clId="{CE90B48C-CD9A-41A6-8D83-93F4E053659E}" dt="2023-05-20T00:19:21.236" v="3407" actId="20577"/>
          <ac:spMkLst>
            <pc:docMk/>
            <pc:sldMk cId="3635888186" sldId="370"/>
            <ac:spMk id="41" creationId="{96D1DAEA-0CDD-84D8-97FC-60C3AA0117CC}"/>
          </ac:spMkLst>
        </pc:spChg>
        <pc:spChg chg="add mod">
          <ac:chgData name="MARÍA LOURDES LINARES BARRERA" userId="219ee373-b6ac-41fd-844b-0d2865f08a10" providerId="ADAL" clId="{CE90B48C-CD9A-41A6-8D83-93F4E053659E}" dt="2023-05-20T00:17:24.666" v="3270" actId="255"/>
          <ac:spMkLst>
            <pc:docMk/>
            <pc:sldMk cId="3635888186" sldId="370"/>
            <ac:spMk id="42" creationId="{F319584B-C7F9-C337-1BE2-075BDD5C29CF}"/>
          </ac:spMkLst>
        </pc:spChg>
        <pc:spChg chg="add mod">
          <ac:chgData name="MARÍA LOURDES LINARES BARRERA" userId="219ee373-b6ac-41fd-844b-0d2865f08a10" providerId="ADAL" clId="{CE90B48C-CD9A-41A6-8D83-93F4E053659E}" dt="2023-05-20T00:19:26.201" v="3409" actId="1076"/>
          <ac:spMkLst>
            <pc:docMk/>
            <pc:sldMk cId="3635888186" sldId="370"/>
            <ac:spMk id="43" creationId="{82D6C17A-FC18-8C8B-2EAB-7AC31358927A}"/>
          </ac:spMkLst>
        </pc:spChg>
        <pc:spChg chg="add mod">
          <ac:chgData name="MARÍA LOURDES LINARES BARRERA" userId="219ee373-b6ac-41fd-844b-0d2865f08a10" providerId="ADAL" clId="{CE90B48C-CD9A-41A6-8D83-93F4E053659E}" dt="2023-05-20T00:21:31.710" v="3459" actId="1076"/>
          <ac:spMkLst>
            <pc:docMk/>
            <pc:sldMk cId="3635888186" sldId="370"/>
            <ac:spMk id="45" creationId="{0F97533F-B908-1FD4-DEDC-4ED86BC23C39}"/>
          </ac:spMkLst>
        </pc:spChg>
        <pc:spChg chg="add mod">
          <ac:chgData name="MARÍA LOURDES LINARES BARRERA" userId="219ee373-b6ac-41fd-844b-0d2865f08a10" providerId="ADAL" clId="{CE90B48C-CD9A-41A6-8D83-93F4E053659E}" dt="2023-05-20T00:17:04.189" v="3244" actId="1076"/>
          <ac:spMkLst>
            <pc:docMk/>
            <pc:sldMk cId="3635888186" sldId="370"/>
            <ac:spMk id="47" creationId="{2D34473D-D149-380C-8F71-50421BA3E335}"/>
          </ac:spMkLst>
        </pc:spChg>
        <pc:spChg chg="add mod">
          <ac:chgData name="MARÍA LOURDES LINARES BARRERA" userId="219ee373-b6ac-41fd-844b-0d2865f08a10" providerId="ADAL" clId="{CE90B48C-CD9A-41A6-8D83-93F4E053659E}" dt="2023-05-20T00:17:04.189" v="3244" actId="1076"/>
          <ac:spMkLst>
            <pc:docMk/>
            <pc:sldMk cId="3635888186" sldId="370"/>
            <ac:spMk id="48" creationId="{57C4F788-53F4-BAAF-DE3B-6E2ADA19F725}"/>
          </ac:spMkLst>
        </pc:spChg>
        <pc:grpChg chg="add mod ord">
          <ac:chgData name="MARÍA LOURDES LINARES BARRERA" userId="219ee373-b6ac-41fd-844b-0d2865f08a10" providerId="ADAL" clId="{CE90B48C-CD9A-41A6-8D83-93F4E053659E}" dt="2023-05-20T00:17:57.694" v="3278" actId="14100"/>
          <ac:grpSpMkLst>
            <pc:docMk/>
            <pc:sldMk cId="3635888186" sldId="370"/>
            <ac:grpSpMk id="50" creationId="{B6C79E31-6DC8-EFE7-9AEE-1957E7B213E2}"/>
          </ac:grpSpMkLst>
        </pc:grpChg>
        <pc:picChg chg="add del mod">
          <ac:chgData name="MARÍA LOURDES LINARES BARRERA" userId="219ee373-b6ac-41fd-844b-0d2865f08a10" providerId="ADAL" clId="{CE90B48C-CD9A-41A6-8D83-93F4E053659E}" dt="2023-05-20T00:17:00.469" v="3243" actId="478"/>
          <ac:picMkLst>
            <pc:docMk/>
            <pc:sldMk cId="3635888186" sldId="370"/>
            <ac:picMk id="26" creationId="{6FBFEB70-C37F-35A7-CDAB-EAA1F760A881}"/>
          </ac:picMkLst>
        </pc:picChg>
        <pc:picChg chg="add del mod">
          <ac:chgData name="MARÍA LOURDES LINARES BARRERA" userId="219ee373-b6ac-41fd-844b-0d2865f08a10" providerId="ADAL" clId="{CE90B48C-CD9A-41A6-8D83-93F4E053659E}" dt="2023-05-20T00:16:44.275" v="3224"/>
          <ac:picMkLst>
            <pc:docMk/>
            <pc:sldMk cId="3635888186" sldId="370"/>
            <ac:picMk id="33" creationId="{8E87BF8E-6A22-F579-D6BA-3861AC2C1017}"/>
          </ac:picMkLst>
        </pc:picChg>
        <pc:picChg chg="add del mod">
          <ac:chgData name="MARÍA LOURDES LINARES BARRERA" userId="219ee373-b6ac-41fd-844b-0d2865f08a10" providerId="ADAL" clId="{CE90B48C-CD9A-41A6-8D83-93F4E053659E}" dt="2023-05-20T00:16:44.275" v="3224"/>
          <ac:picMkLst>
            <pc:docMk/>
            <pc:sldMk cId="3635888186" sldId="370"/>
            <ac:picMk id="35" creationId="{3FFFCB60-A10C-3CA6-F6D6-484423B38A8B}"/>
          </ac:picMkLst>
        </pc:picChg>
        <pc:picChg chg="add del mod">
          <ac:chgData name="MARÍA LOURDES LINARES BARRERA" userId="219ee373-b6ac-41fd-844b-0d2865f08a10" providerId="ADAL" clId="{CE90B48C-CD9A-41A6-8D83-93F4E053659E}" dt="2023-05-20T00:16:44.275" v="3224"/>
          <ac:picMkLst>
            <pc:docMk/>
            <pc:sldMk cId="3635888186" sldId="370"/>
            <ac:picMk id="38" creationId="{60270B3D-B8A0-811F-3727-41E081DC526F}"/>
          </ac:picMkLst>
        </pc:picChg>
        <pc:picChg chg="add del mod">
          <ac:chgData name="MARÍA LOURDES LINARES BARRERA" userId="219ee373-b6ac-41fd-844b-0d2865f08a10" providerId="ADAL" clId="{CE90B48C-CD9A-41A6-8D83-93F4E053659E}" dt="2023-05-20T00:17:31.224" v="3272" actId="478"/>
          <ac:picMkLst>
            <pc:docMk/>
            <pc:sldMk cId="3635888186" sldId="370"/>
            <ac:picMk id="44" creationId="{9264A6BD-7884-0D14-915B-8541E00C8726}"/>
          </ac:picMkLst>
        </pc:picChg>
        <pc:picChg chg="add del mod">
          <ac:chgData name="MARÍA LOURDES LINARES BARRERA" userId="219ee373-b6ac-41fd-844b-0d2865f08a10" providerId="ADAL" clId="{CE90B48C-CD9A-41A6-8D83-93F4E053659E}" dt="2023-05-20T00:17:29.742" v="3271" actId="478"/>
          <ac:picMkLst>
            <pc:docMk/>
            <pc:sldMk cId="3635888186" sldId="370"/>
            <ac:picMk id="46" creationId="{5E985AB6-7755-D076-9688-1A2006A68444}"/>
          </ac:picMkLst>
        </pc:picChg>
        <pc:picChg chg="add mod">
          <ac:chgData name="MARÍA LOURDES LINARES BARRERA" userId="219ee373-b6ac-41fd-844b-0d2865f08a10" providerId="ADAL" clId="{CE90B48C-CD9A-41A6-8D83-93F4E053659E}" dt="2023-05-20T00:17:04.189" v="3244" actId="1076"/>
          <ac:picMkLst>
            <pc:docMk/>
            <pc:sldMk cId="3635888186" sldId="370"/>
            <ac:picMk id="49" creationId="{99533674-BF52-FB86-FF76-082E6CD56F5B}"/>
          </ac:picMkLst>
        </pc:picChg>
        <pc:picChg chg="add mod">
          <ac:chgData name="MARÍA LOURDES LINARES BARRERA" userId="219ee373-b6ac-41fd-844b-0d2865f08a10" providerId="ADAL" clId="{CE90B48C-CD9A-41A6-8D83-93F4E053659E}" dt="2023-05-20T00:19:28.293" v="3410" actId="1076"/>
          <ac:picMkLst>
            <pc:docMk/>
            <pc:sldMk cId="3635888186" sldId="370"/>
            <ac:picMk id="51" creationId="{EF0B06F5-BE35-EB6F-12DA-C6E6FD383230}"/>
          </ac:picMkLst>
        </pc:picChg>
        <pc:cxnChg chg="mod">
          <ac:chgData name="MARÍA LOURDES LINARES BARRERA" userId="219ee373-b6ac-41fd-844b-0d2865f08a10" providerId="ADAL" clId="{CE90B48C-CD9A-41A6-8D83-93F4E053659E}" dt="2023-05-20T00:17:45.137" v="3273" actId="164"/>
          <ac:cxnSpMkLst>
            <pc:docMk/>
            <pc:sldMk cId="3635888186" sldId="370"/>
            <ac:cxnSpMk id="11" creationId="{8777DFA7-D614-A435-BA0A-F65B4CBED25B}"/>
          </ac:cxnSpMkLst>
        </pc:cxnChg>
      </pc:sldChg>
    </pc:docChg>
  </pc:docChgLst>
  <pc:docChgLst>
    <pc:chgData name="marlinbar@alum.us.es" userId="219ee373-b6ac-41fd-844b-0d2865f08a10" providerId="ADAL" clId="{24A9CC7A-6BAB-4E5C-ADF8-47D916DC41B4}"/>
    <pc:docChg chg="modSld">
      <pc:chgData name="marlinbar@alum.us.es" userId="219ee373-b6ac-41fd-844b-0d2865f08a10" providerId="ADAL" clId="{24A9CC7A-6BAB-4E5C-ADF8-47D916DC41B4}" dt="2023-03-09T13:03:34.783" v="0" actId="1076"/>
      <pc:docMkLst>
        <pc:docMk/>
      </pc:docMkLst>
      <pc:sldChg chg="modSp mod">
        <pc:chgData name="marlinbar@alum.us.es" userId="219ee373-b6ac-41fd-844b-0d2865f08a10" providerId="ADAL" clId="{24A9CC7A-6BAB-4E5C-ADF8-47D916DC41B4}" dt="2023-03-09T13:03:34.783" v="0" actId="1076"/>
        <pc:sldMkLst>
          <pc:docMk/>
          <pc:sldMk cId="0" sldId="261"/>
        </pc:sldMkLst>
        <pc:spChg chg="mod">
          <ac:chgData name="marlinbar@alum.us.es" userId="219ee373-b6ac-41fd-844b-0d2865f08a10" providerId="ADAL" clId="{24A9CC7A-6BAB-4E5C-ADF8-47D916DC41B4}" dt="2023-03-09T13:03:34.783" v="0" actId="1076"/>
          <ac:spMkLst>
            <pc:docMk/>
            <pc:sldMk cId="0" sldId="261"/>
            <ac:spMk id="2835" creationId="{00000000-0000-0000-0000-000000000000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413746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76460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9111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267503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40482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103799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5741503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94955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557105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078178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2" name="Google Shape;1782;g13a5291cde1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3" name="Google Shape;1783;g13a5291cde1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994211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14020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90279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125438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648825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959188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9482917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831223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2133627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509621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57774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8" name="Google Shape;1088;g13a5291cde1_0_4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9" name="Google Shape;1089;g13a5291cde1_0_4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815641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80469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9308018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598441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3517878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9529589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615157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ed3401ed36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ed3401ed36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89827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43194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419366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06753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782448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215090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7" name="Google Shape;3027;g146b887401b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28" name="Google Shape;3028;g146b887401b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60020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0" name="Google Shape;10;p2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1" name="Google Shape;11;p2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" name="Google Shape;16;p2"/>
          <p:cNvSpPr txBox="1">
            <a:spLocks noGrp="1"/>
          </p:cNvSpPr>
          <p:nvPr>
            <p:ph type="ctrTitle"/>
          </p:nvPr>
        </p:nvSpPr>
        <p:spPr>
          <a:xfrm>
            <a:off x="4111275" y="669163"/>
            <a:ext cx="3661200" cy="280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4500"/>
            </a:lvl1pPr>
            <a:lvl2pPr lvl="1" algn="ctr"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subTitle" idx="1"/>
          </p:nvPr>
        </p:nvSpPr>
        <p:spPr>
          <a:xfrm>
            <a:off x="4111275" y="4062275"/>
            <a:ext cx="3661200" cy="32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BLANK_1_1_1_1_1_1_1_1_2"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2152350" y="2556363"/>
            <a:ext cx="48393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2" hasCustomPrompt="1"/>
          </p:nvPr>
        </p:nvSpPr>
        <p:spPr>
          <a:xfrm>
            <a:off x="3925875" y="1271038"/>
            <a:ext cx="1268400" cy="1269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subTitle" idx="1"/>
          </p:nvPr>
        </p:nvSpPr>
        <p:spPr>
          <a:xfrm>
            <a:off x="2152350" y="3398163"/>
            <a:ext cx="4839300" cy="474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Google Shape;45;p7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46" name="Google Shape;46;p7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7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7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7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7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1" name="Google Shape;51;p7"/>
          <p:cNvSpPr/>
          <p:nvPr/>
        </p:nvSpPr>
        <p:spPr>
          <a:xfrm>
            <a:off x="548700" y="556225"/>
            <a:ext cx="8046600" cy="2357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title"/>
          </p:nvPr>
        </p:nvSpPr>
        <p:spPr>
          <a:xfrm>
            <a:off x="1371600" y="3137925"/>
            <a:ext cx="2466600" cy="6528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7"/>
          <p:cNvSpPr txBox="1">
            <a:spLocks noGrp="1"/>
          </p:cNvSpPr>
          <p:nvPr>
            <p:ph type="subTitle" idx="1"/>
          </p:nvPr>
        </p:nvSpPr>
        <p:spPr>
          <a:xfrm>
            <a:off x="4335075" y="3189500"/>
            <a:ext cx="3437100" cy="1329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 txBox="1">
            <a:spLocks noGrp="1"/>
          </p:cNvSpPr>
          <p:nvPr>
            <p:ph type="title"/>
          </p:nvPr>
        </p:nvSpPr>
        <p:spPr>
          <a:xfrm>
            <a:off x="2298750" y="1319075"/>
            <a:ext cx="4546500" cy="695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65" name="Google Shape;65;p9"/>
          <p:cNvSpPr txBox="1">
            <a:spLocks noGrp="1"/>
          </p:cNvSpPr>
          <p:nvPr>
            <p:ph type="subTitle" idx="1"/>
          </p:nvPr>
        </p:nvSpPr>
        <p:spPr>
          <a:xfrm>
            <a:off x="2298750" y="2372000"/>
            <a:ext cx="4546500" cy="135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0"/>
          <p:cNvSpPr txBox="1">
            <a:spLocks noGrp="1"/>
          </p:cNvSpPr>
          <p:nvPr>
            <p:ph type="title"/>
          </p:nvPr>
        </p:nvSpPr>
        <p:spPr>
          <a:xfrm>
            <a:off x="1371600" y="3910025"/>
            <a:ext cx="6400800" cy="693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 hasCustomPrompt="1"/>
          </p:nvPr>
        </p:nvSpPr>
        <p:spPr>
          <a:xfrm>
            <a:off x="1371600" y="1952850"/>
            <a:ext cx="6400800" cy="799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2pPr>
            <a:lvl3pPr lvl="2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3pPr>
            <a:lvl4pPr lvl="3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4pPr>
            <a:lvl5pPr lvl="4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5pPr>
            <a:lvl6pPr lvl="5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6pPr>
            <a:lvl7pPr lvl="6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7pPr>
            <a:lvl8pPr lvl="7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8pPr>
            <a:lvl9pPr lvl="8" algn="ctr">
              <a:spcBef>
                <a:spcPts val="0"/>
              </a:spcBef>
              <a:spcAft>
                <a:spcPts val="0"/>
              </a:spcAft>
              <a:buSzPts val="9600"/>
              <a:buNone/>
              <a:defRPr sz="9600"/>
            </a:lvl9pPr>
          </a:lstStyle>
          <a:p>
            <a:r>
              <a:t>xx%</a:t>
            </a:r>
          </a:p>
        </p:txBody>
      </p:sp>
      <p:sp>
        <p:nvSpPr>
          <p:cNvPr id="70" name="Google Shape;70;p11"/>
          <p:cNvSpPr txBox="1">
            <a:spLocks noGrp="1"/>
          </p:cNvSpPr>
          <p:nvPr>
            <p:ph type="subTitle" idx="1"/>
          </p:nvPr>
        </p:nvSpPr>
        <p:spPr>
          <a:xfrm>
            <a:off x="1371600" y="2816250"/>
            <a:ext cx="6400800" cy="374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">
  <p:cSld name="CUSTOM_1"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>
            <a:spLocks noGrp="1"/>
          </p:cNvSpPr>
          <p:nvPr>
            <p:ph type="subTitle" idx="1"/>
          </p:nvPr>
        </p:nvSpPr>
        <p:spPr>
          <a:xfrm>
            <a:off x="1362200" y="1403125"/>
            <a:ext cx="4339200" cy="66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6" name="Google Shape;106;p16"/>
          <p:cNvSpPr txBox="1">
            <a:spLocks noGrp="1"/>
          </p:cNvSpPr>
          <p:nvPr>
            <p:ph type="title"/>
          </p:nvPr>
        </p:nvSpPr>
        <p:spPr>
          <a:xfrm>
            <a:off x="1362200" y="590700"/>
            <a:ext cx="4339200" cy="52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07" name="Google Shape;107;p16"/>
          <p:cNvSpPr txBox="1">
            <a:spLocks noGrp="1"/>
          </p:cNvSpPr>
          <p:nvPr>
            <p:ph type="subTitle" idx="2"/>
          </p:nvPr>
        </p:nvSpPr>
        <p:spPr>
          <a:xfrm>
            <a:off x="1362200" y="2573575"/>
            <a:ext cx="4339200" cy="3143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08" name="Google Shape;108;p16"/>
          <p:cNvSpPr txBox="1">
            <a:spLocks noGrp="1"/>
          </p:cNvSpPr>
          <p:nvPr>
            <p:ph type="title" idx="3"/>
          </p:nvPr>
        </p:nvSpPr>
        <p:spPr>
          <a:xfrm>
            <a:off x="1362200" y="2243823"/>
            <a:ext cx="4339200" cy="24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 sz="20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grpSp>
        <p:nvGrpSpPr>
          <p:cNvPr id="109" name="Google Shape;109;p16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10" name="Google Shape;110;p16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16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6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 2">
  <p:cSld name="CUSTOM_2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"/>
          <p:cNvSpPr/>
          <p:nvPr/>
        </p:nvSpPr>
        <p:spPr>
          <a:xfrm>
            <a:off x="548700" y="556225"/>
            <a:ext cx="8046600" cy="40386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182" name="Google Shape;182;p22"/>
          <p:cNvGrpSpPr/>
          <p:nvPr/>
        </p:nvGrpSpPr>
        <p:grpSpPr>
          <a:xfrm>
            <a:off x="301825" y="4860650"/>
            <a:ext cx="872300" cy="99600"/>
            <a:chOff x="301825" y="4860650"/>
            <a:chExt cx="872300" cy="99600"/>
          </a:xfrm>
        </p:grpSpPr>
        <p:sp>
          <p:nvSpPr>
            <p:cNvPr id="183" name="Google Shape;183;p22"/>
            <p:cNvSpPr/>
            <p:nvPr/>
          </p:nvSpPr>
          <p:spPr>
            <a:xfrm>
              <a:off x="3018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2"/>
            <p:cNvSpPr/>
            <p:nvPr/>
          </p:nvSpPr>
          <p:spPr>
            <a:xfrm>
              <a:off x="49500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2"/>
            <p:cNvSpPr/>
            <p:nvPr/>
          </p:nvSpPr>
          <p:spPr>
            <a:xfrm>
              <a:off x="68817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2"/>
            <p:cNvSpPr/>
            <p:nvPr/>
          </p:nvSpPr>
          <p:spPr>
            <a:xfrm>
              <a:off x="881350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2"/>
            <p:cNvSpPr/>
            <p:nvPr/>
          </p:nvSpPr>
          <p:spPr>
            <a:xfrm>
              <a:off x="1074525" y="4860650"/>
              <a:ext cx="99600" cy="99600"/>
            </a:xfrm>
            <a:prstGeom prst="ellips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8" name="Google Shape;188;p22"/>
          <p:cNvSpPr txBox="1">
            <a:spLocks noGrp="1"/>
          </p:cNvSpPr>
          <p:nvPr>
            <p:ph type="title"/>
          </p:nvPr>
        </p:nvSpPr>
        <p:spPr>
          <a:xfrm>
            <a:off x="3673187" y="1248400"/>
            <a:ext cx="1806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89" name="Google Shape;189;p22"/>
          <p:cNvSpPr txBox="1">
            <a:spLocks noGrp="1"/>
          </p:cNvSpPr>
          <p:nvPr>
            <p:ph type="subTitle" idx="1"/>
          </p:nvPr>
        </p:nvSpPr>
        <p:spPr>
          <a:xfrm>
            <a:off x="3673187" y="1631026"/>
            <a:ext cx="18066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0" name="Google Shape;190;p22"/>
          <p:cNvSpPr txBox="1">
            <a:spLocks noGrp="1"/>
          </p:cNvSpPr>
          <p:nvPr>
            <p:ph type="title" idx="2"/>
          </p:nvPr>
        </p:nvSpPr>
        <p:spPr>
          <a:xfrm>
            <a:off x="5974781" y="1248400"/>
            <a:ext cx="1806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1" name="Google Shape;191;p22"/>
          <p:cNvSpPr txBox="1">
            <a:spLocks noGrp="1"/>
          </p:cNvSpPr>
          <p:nvPr>
            <p:ph type="subTitle" idx="3"/>
          </p:nvPr>
        </p:nvSpPr>
        <p:spPr>
          <a:xfrm>
            <a:off x="5974780" y="1631026"/>
            <a:ext cx="18066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2" name="Google Shape;192;p22"/>
          <p:cNvSpPr txBox="1">
            <a:spLocks noGrp="1"/>
          </p:cNvSpPr>
          <p:nvPr>
            <p:ph type="title" idx="4"/>
          </p:nvPr>
        </p:nvSpPr>
        <p:spPr>
          <a:xfrm>
            <a:off x="3673190" y="3006850"/>
            <a:ext cx="1806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3" name="Google Shape;193;p22"/>
          <p:cNvSpPr txBox="1">
            <a:spLocks noGrp="1"/>
          </p:cNvSpPr>
          <p:nvPr>
            <p:ph type="subTitle" idx="5"/>
          </p:nvPr>
        </p:nvSpPr>
        <p:spPr>
          <a:xfrm>
            <a:off x="3673188" y="3389393"/>
            <a:ext cx="18066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4" name="Google Shape;194;p22"/>
          <p:cNvSpPr txBox="1">
            <a:spLocks noGrp="1"/>
          </p:cNvSpPr>
          <p:nvPr>
            <p:ph type="title" idx="6"/>
          </p:nvPr>
        </p:nvSpPr>
        <p:spPr>
          <a:xfrm>
            <a:off x="5974777" y="3006861"/>
            <a:ext cx="1806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5" name="Google Shape;195;p22"/>
          <p:cNvSpPr txBox="1">
            <a:spLocks noGrp="1"/>
          </p:cNvSpPr>
          <p:nvPr>
            <p:ph type="subTitle" idx="7"/>
          </p:nvPr>
        </p:nvSpPr>
        <p:spPr>
          <a:xfrm>
            <a:off x="5974774" y="3389401"/>
            <a:ext cx="18066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6" name="Google Shape;196;p22"/>
          <p:cNvSpPr txBox="1">
            <a:spLocks noGrp="1"/>
          </p:cNvSpPr>
          <p:nvPr>
            <p:ph type="title" idx="8"/>
          </p:nvPr>
        </p:nvSpPr>
        <p:spPr>
          <a:xfrm>
            <a:off x="1371626" y="1248400"/>
            <a:ext cx="1806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7" name="Google Shape;197;p22"/>
          <p:cNvSpPr txBox="1">
            <a:spLocks noGrp="1"/>
          </p:cNvSpPr>
          <p:nvPr>
            <p:ph type="subTitle" idx="9"/>
          </p:nvPr>
        </p:nvSpPr>
        <p:spPr>
          <a:xfrm>
            <a:off x="1371626" y="1631026"/>
            <a:ext cx="18066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title" idx="13"/>
          </p:nvPr>
        </p:nvSpPr>
        <p:spPr>
          <a:xfrm>
            <a:off x="1371601" y="3006850"/>
            <a:ext cx="1806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ubTitle" idx="14"/>
          </p:nvPr>
        </p:nvSpPr>
        <p:spPr>
          <a:xfrm>
            <a:off x="1371599" y="3389393"/>
            <a:ext cx="1806600" cy="87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2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BLANK_1_1_1_1_1_1_1_1_1"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5" r:id="rId4"/>
    <p:sldLayoutId id="2147483656" r:id="rId5"/>
    <p:sldLayoutId id="2147483657" r:id="rId6"/>
    <p:sldLayoutId id="2147483662" r:id="rId7"/>
    <p:sldLayoutId id="2147483668" r:id="rId8"/>
    <p:sldLayoutId id="2147483671" r:id="rId9"/>
    <p:sldLayoutId id="2147483672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pos="346">
          <p15:clr>
            <a:srgbClr val="EA4335"/>
          </p15:clr>
        </p15:guide>
        <p15:guide id="2" orient="horz" pos="346">
          <p15:clr>
            <a:srgbClr val="EA4335"/>
          </p15:clr>
        </p15:guide>
        <p15:guide id="3" pos="5414">
          <p15:clr>
            <a:srgbClr val="EA4335"/>
          </p15:clr>
        </p15:guide>
        <p15:guide id="4" orient="horz" pos="2894">
          <p15:clr>
            <a:srgbClr val="EA4335"/>
          </p15:clr>
        </p15:guide>
        <p15:guide id="5" pos="864">
          <p15:clr>
            <a:srgbClr val="9900FF"/>
          </p15:clr>
        </p15:guide>
        <p15:guide id="6" pos="4896">
          <p15:clr>
            <a:srgbClr val="9900FF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8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4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image" Target="../media/image2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.png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26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2.png"/><Relationship Id="rId7" Type="http://schemas.openxmlformats.org/officeDocument/2006/relationships/image" Target="../media/image55.png"/><Relationship Id="rId12" Type="http://schemas.openxmlformats.org/officeDocument/2006/relationships/image" Target="../media/image6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11" Type="http://schemas.openxmlformats.org/officeDocument/2006/relationships/image" Target="../media/image59.png"/><Relationship Id="rId5" Type="http://schemas.openxmlformats.org/officeDocument/2006/relationships/image" Target="../media/image54.png"/><Relationship Id="rId10" Type="http://schemas.openxmlformats.org/officeDocument/2006/relationships/image" Target="../media/image58.png"/><Relationship Id="rId4" Type="http://schemas.openxmlformats.org/officeDocument/2006/relationships/image" Target="../media/image53.png"/><Relationship Id="rId9" Type="http://schemas.openxmlformats.org/officeDocument/2006/relationships/image" Target="../media/image5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gi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0.png"/><Relationship Id="rId5" Type="http://schemas.openxmlformats.org/officeDocument/2006/relationships/image" Target="../media/image580.png"/><Relationship Id="rId4" Type="http://schemas.openxmlformats.org/officeDocument/2006/relationships/image" Target="../media/image57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jpe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2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image" Target="../media/image2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openxmlformats.org/officeDocument/2006/relationships/image" Target="../media/image23.png"/><Relationship Id="rId4" Type="http://schemas.openxmlformats.org/officeDocument/2006/relationships/image" Target="../media/image17.png"/><Relationship Id="rId9" Type="http://schemas.openxmlformats.org/officeDocument/2006/relationships/image" Target="../media/image22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0000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2;p30">
            <a:extLst>
              <a:ext uri="{FF2B5EF4-FFF2-40B4-BE49-F238E27FC236}">
                <a16:creationId xmlns:a16="http://schemas.microsoft.com/office/drawing/2014/main" id="{521CFD00-4310-3EAE-20B7-DC7D49C8D756}"/>
              </a:ext>
            </a:extLst>
          </p:cNvPr>
          <p:cNvSpPr txBox="1">
            <a:spLocks/>
          </p:cNvSpPr>
          <p:nvPr/>
        </p:nvSpPr>
        <p:spPr>
          <a:xfrm>
            <a:off x="3868901" y="1118699"/>
            <a:ext cx="5360972" cy="698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4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200"/>
              </a:spcAft>
            </a:pPr>
            <a:r>
              <a:rPr lang="es-ES" sz="3500" dirty="0"/>
              <a:t>ENTREGABLE FINAL</a:t>
            </a:r>
          </a:p>
        </p:txBody>
      </p:sp>
      <p:sp>
        <p:nvSpPr>
          <p:cNvPr id="5" name="Google Shape;243;p30">
            <a:extLst>
              <a:ext uri="{FF2B5EF4-FFF2-40B4-BE49-F238E27FC236}">
                <a16:creationId xmlns:a16="http://schemas.microsoft.com/office/drawing/2014/main" id="{AEC685F6-E543-1BD8-883D-65388A43A2E3}"/>
              </a:ext>
            </a:extLst>
          </p:cNvPr>
          <p:cNvSpPr/>
          <p:nvPr/>
        </p:nvSpPr>
        <p:spPr>
          <a:xfrm>
            <a:off x="3868900" y="1741916"/>
            <a:ext cx="5275099" cy="523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" name="Google Shape;232;p30">
            <a:extLst>
              <a:ext uri="{FF2B5EF4-FFF2-40B4-BE49-F238E27FC236}">
                <a16:creationId xmlns:a16="http://schemas.microsoft.com/office/drawing/2014/main" id="{272C546B-FB67-C96C-295D-0C93ACFD264E}"/>
              </a:ext>
            </a:extLst>
          </p:cNvPr>
          <p:cNvSpPr txBox="1">
            <a:spLocks/>
          </p:cNvSpPr>
          <p:nvPr/>
        </p:nvSpPr>
        <p:spPr>
          <a:xfrm>
            <a:off x="3954774" y="1949473"/>
            <a:ext cx="4559487" cy="917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4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2500"/>
              <a:t>          Business </a:t>
            </a:r>
            <a:r>
              <a:rPr lang="es-ES" sz="2500" err="1"/>
              <a:t>Intelligence</a:t>
            </a:r>
            <a:r>
              <a:rPr lang="es-ES" sz="2500"/>
              <a:t> &amp; Data </a:t>
            </a:r>
            <a:r>
              <a:rPr lang="es-ES" sz="2500" err="1"/>
              <a:t>Science</a:t>
            </a:r>
            <a:endParaRPr lang="es-ES" sz="2500"/>
          </a:p>
        </p:txBody>
      </p:sp>
      <p:sp>
        <p:nvSpPr>
          <p:cNvPr id="7" name="Google Shape;231;p30">
            <a:extLst>
              <a:ext uri="{FF2B5EF4-FFF2-40B4-BE49-F238E27FC236}">
                <a16:creationId xmlns:a16="http://schemas.microsoft.com/office/drawing/2014/main" id="{0F09C8FA-7808-5BFC-D3F0-956C50F2030D}"/>
              </a:ext>
            </a:extLst>
          </p:cNvPr>
          <p:cNvSpPr/>
          <p:nvPr/>
        </p:nvSpPr>
        <p:spPr>
          <a:xfrm>
            <a:off x="4589674" y="3138096"/>
            <a:ext cx="3661200" cy="330911"/>
          </a:xfrm>
          <a:prstGeom prst="roundRect">
            <a:avLst>
              <a:gd name="adj" fmla="val 50000"/>
            </a:avLst>
          </a:prstGeom>
          <a:solidFill>
            <a:srgbClr val="FFE7E7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233;p30">
            <a:extLst>
              <a:ext uri="{FF2B5EF4-FFF2-40B4-BE49-F238E27FC236}">
                <a16:creationId xmlns:a16="http://schemas.microsoft.com/office/drawing/2014/main" id="{D96B62E3-FAD3-C5FC-155D-0A1DE32B72E9}"/>
              </a:ext>
            </a:extLst>
          </p:cNvPr>
          <p:cNvSpPr txBox="1">
            <a:spLocks/>
          </p:cNvSpPr>
          <p:nvPr/>
        </p:nvSpPr>
        <p:spPr>
          <a:xfrm>
            <a:off x="4653970" y="3122054"/>
            <a:ext cx="3596905" cy="3629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Poppins"/>
              <a:buNone/>
              <a:defRPr sz="18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/>
            <a:r>
              <a:rPr lang="es-ES" b="1"/>
              <a:t>Autores</a:t>
            </a:r>
          </a:p>
        </p:txBody>
      </p:sp>
      <p:pic>
        <p:nvPicPr>
          <p:cNvPr id="1340" name="Imagen 1339">
            <a:extLst>
              <a:ext uri="{FF2B5EF4-FFF2-40B4-BE49-F238E27FC236}">
                <a16:creationId xmlns:a16="http://schemas.microsoft.com/office/drawing/2014/main" id="{C4598BF4-75A4-339E-DF2E-F12946F5FF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65" t="-1564" r="22574" b="41243"/>
          <a:stretch/>
        </p:blipFill>
        <p:spPr>
          <a:xfrm>
            <a:off x="893125" y="1211570"/>
            <a:ext cx="3061649" cy="2888264"/>
          </a:xfrm>
          <a:prstGeom prst="rect">
            <a:avLst/>
          </a:prstGeom>
        </p:spPr>
      </p:pic>
      <p:sp>
        <p:nvSpPr>
          <p:cNvPr id="1343" name="Rectángulo: esquinas redondeadas 1342">
            <a:extLst>
              <a:ext uri="{FF2B5EF4-FFF2-40B4-BE49-F238E27FC236}">
                <a16:creationId xmlns:a16="http://schemas.microsoft.com/office/drawing/2014/main" id="{168939B2-96CF-AD19-FCB6-A09DD962D052}"/>
              </a:ext>
            </a:extLst>
          </p:cNvPr>
          <p:cNvSpPr/>
          <p:nvPr/>
        </p:nvSpPr>
        <p:spPr>
          <a:xfrm>
            <a:off x="4600403" y="3550121"/>
            <a:ext cx="3650471" cy="857895"/>
          </a:xfrm>
          <a:prstGeom prst="roundRect">
            <a:avLst/>
          </a:prstGeom>
          <a:solidFill>
            <a:srgbClr val="FFE7E7"/>
          </a:solidFill>
          <a:ln w="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</a:pPr>
            <a:endParaRPr lang="es-ES" sz="1200">
              <a:solidFill>
                <a:schemeClr val="tx1"/>
              </a:solidFill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45" name="Rectángulo: esquinas redondeadas 1344">
            <a:extLst>
              <a:ext uri="{FF2B5EF4-FFF2-40B4-BE49-F238E27FC236}">
                <a16:creationId xmlns:a16="http://schemas.microsoft.com/office/drawing/2014/main" id="{026902C2-99EA-D441-2735-4B8AFD526F35}"/>
              </a:ext>
            </a:extLst>
          </p:cNvPr>
          <p:cNvSpPr/>
          <p:nvPr/>
        </p:nvSpPr>
        <p:spPr>
          <a:xfrm>
            <a:off x="4653970" y="3607594"/>
            <a:ext cx="3543300" cy="742950"/>
          </a:xfrm>
          <a:prstGeom prst="roundRect">
            <a:avLst/>
          </a:prstGeom>
          <a:noFill/>
          <a:ln w="11430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 algn="ctr">
              <a:buClr>
                <a:schemeClr val="tx1"/>
              </a:buClr>
            </a:pPr>
            <a:r>
              <a:rPr lang="es-ES"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María Lourdes Linares Barrera</a:t>
            </a:r>
          </a:p>
          <a:p>
            <a:pPr marL="0" indent="0" algn="ctr">
              <a:buClr>
                <a:schemeClr val="tx1"/>
              </a:buClr>
            </a:pPr>
            <a:r>
              <a:rPr lang="es-ES" sz="1200">
                <a:solidFill>
                  <a:schemeClr val="tx1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Pablo Reina Jiménez</a:t>
            </a:r>
          </a:p>
        </p:txBody>
      </p:sp>
      <p:pic>
        <p:nvPicPr>
          <p:cNvPr id="3" name="Picture 2" descr="H&amp;M - Wikipedia, la enciclopedia libre">
            <a:extLst>
              <a:ext uri="{FF2B5EF4-FFF2-40B4-BE49-F238E27FC236}">
                <a16:creationId xmlns:a16="http://schemas.microsoft.com/office/drawing/2014/main" id="{132A3AA7-55C9-7908-D73C-BA5C1D8AF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4763" y="1865046"/>
            <a:ext cx="839207" cy="5524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30;p30">
            <a:extLst>
              <a:ext uri="{FF2B5EF4-FFF2-40B4-BE49-F238E27FC236}">
                <a16:creationId xmlns:a16="http://schemas.microsoft.com/office/drawing/2014/main" id="{969B5B01-69C8-6568-2330-32032CC46BD3}"/>
              </a:ext>
            </a:extLst>
          </p:cNvPr>
          <p:cNvSpPr/>
          <p:nvPr/>
        </p:nvSpPr>
        <p:spPr>
          <a:xfrm>
            <a:off x="3300233" y="1237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72BB362C-76A8-AAFB-9925-CBBB6DBB15B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78621" y="906452"/>
            <a:ext cx="2165401" cy="27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</a:t>
            </a:r>
            <a:endParaRPr dirty="0"/>
          </a:p>
        </p:txBody>
      </p:sp>
      <p:sp>
        <p:nvSpPr>
          <p:cNvPr id="12" name="Google Shape;3050;p38">
            <a:extLst>
              <a:ext uri="{FF2B5EF4-FFF2-40B4-BE49-F238E27FC236}">
                <a16:creationId xmlns:a16="http://schemas.microsoft.com/office/drawing/2014/main" id="{FEBA9B20-38B0-7E91-FDEC-18E1EE993849}"/>
              </a:ext>
            </a:extLst>
          </p:cNvPr>
          <p:cNvSpPr/>
          <p:nvPr/>
        </p:nvSpPr>
        <p:spPr>
          <a:xfrm>
            <a:off x="272614" y="821638"/>
            <a:ext cx="2271409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30;p30">
            <a:extLst>
              <a:ext uri="{FF2B5EF4-FFF2-40B4-BE49-F238E27FC236}">
                <a16:creationId xmlns:a16="http://schemas.microsoft.com/office/drawing/2014/main" id="{9C477037-7EB8-A442-19A1-7F5D4C83C2AF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8" name="Picture 2" descr="H&amp;M - Wikipedia, la enciclopedia libre">
            <a:extLst>
              <a:ext uri="{FF2B5EF4-FFF2-40B4-BE49-F238E27FC236}">
                <a16:creationId xmlns:a16="http://schemas.microsoft.com/office/drawing/2014/main" id="{7BBB0020-6064-99F7-A148-1B746286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27C693A-AE57-0696-3A48-3053D3363F34}"/>
              </a:ext>
            </a:extLst>
          </p:cNvPr>
          <p:cNvSpPr/>
          <p:nvPr/>
        </p:nvSpPr>
        <p:spPr>
          <a:xfrm>
            <a:off x="5624804" y="4395563"/>
            <a:ext cx="529768" cy="396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F604C50-7988-5FBB-4354-C9ED4B0E678F}"/>
              </a:ext>
            </a:extLst>
          </p:cNvPr>
          <p:cNvSpPr txBox="1"/>
          <p:nvPr/>
        </p:nvSpPr>
        <p:spPr>
          <a:xfrm>
            <a:off x="6039742" y="4235226"/>
            <a:ext cx="143942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1100"/>
            </a:pPr>
            <a:r>
              <a:rPr lang="es-ES_tradnl" sz="3500" dirty="0">
                <a:solidFill>
                  <a:srgbClr val="FF0000"/>
                </a:solidFill>
                <a:latin typeface="Berlin Sans FB Demi" panose="020E0802020502020306" pitchFamily="34" charset="0"/>
                <a:ea typeface="Calibri" panose="020F0502020204030204" pitchFamily="34" charset="0"/>
              </a:rPr>
              <a:t>95</a:t>
            </a:r>
            <a:r>
              <a:rPr lang="es-ES_tradnl" sz="3500" dirty="0">
                <a:solidFill>
                  <a:srgbClr val="FF0000"/>
                </a:solidFill>
                <a:effectLst/>
                <a:latin typeface="Berlin Sans FB Demi" panose="020E0802020502020306" pitchFamily="34" charset="0"/>
                <a:ea typeface="Calibri" panose="020F0502020204030204" pitchFamily="34" charset="0"/>
              </a:rPr>
              <a:t>%</a:t>
            </a:r>
          </a:p>
        </p:txBody>
      </p:sp>
      <p:sp>
        <p:nvSpPr>
          <p:cNvPr id="9" name="Google Shape;795;p36">
            <a:extLst>
              <a:ext uri="{FF2B5EF4-FFF2-40B4-BE49-F238E27FC236}">
                <a16:creationId xmlns:a16="http://schemas.microsoft.com/office/drawing/2014/main" id="{289220FB-6CDE-7932-71C2-0E29BF53BBAC}"/>
              </a:ext>
            </a:extLst>
          </p:cNvPr>
          <p:cNvSpPr/>
          <p:nvPr/>
        </p:nvSpPr>
        <p:spPr>
          <a:xfrm>
            <a:off x="891325" y="2346123"/>
            <a:ext cx="2938800" cy="1283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algn="ctr">
              <a:buSzPts val="1100"/>
            </a:pPr>
            <a:r>
              <a:rPr lang="es-ES_trad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DISTILBERT</a:t>
            </a:r>
          </a:p>
          <a:p>
            <a:pPr algn="ctr">
              <a:buSzPts val="1100"/>
            </a:pPr>
            <a:r>
              <a:rPr lang="es-ES_tradnl" sz="1800" dirty="0" err="1">
                <a:latin typeface="Calibri" panose="020F0502020204030204" pitchFamily="34" charset="0"/>
                <a:ea typeface="Roboto"/>
                <a:cs typeface="Roboto"/>
                <a:sym typeface="Roboto"/>
              </a:rPr>
              <a:t>HuggingFace</a:t>
            </a:r>
            <a:r>
              <a:rPr lang="es-ES_tradnl" sz="1800" dirty="0">
                <a:latin typeface="Calibri" panose="020F0502020204030204" pitchFamily="34" charset="0"/>
                <a:ea typeface="Roboto"/>
                <a:cs typeface="Roboto"/>
                <a:sym typeface="Roboto"/>
              </a:rPr>
              <a:t> Hub</a:t>
            </a:r>
            <a:endParaRPr lang="es-ES_tradnl"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796;p36">
            <a:extLst>
              <a:ext uri="{FF2B5EF4-FFF2-40B4-BE49-F238E27FC236}">
                <a16:creationId xmlns:a16="http://schemas.microsoft.com/office/drawing/2014/main" id="{2D4B11F7-BED7-9BAF-9D28-F16E50C0A668}"/>
              </a:ext>
            </a:extLst>
          </p:cNvPr>
          <p:cNvSpPr/>
          <p:nvPr/>
        </p:nvSpPr>
        <p:spPr>
          <a:xfrm>
            <a:off x="891325" y="2037177"/>
            <a:ext cx="2936700" cy="483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B7F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FINE TUNING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791;p36">
            <a:extLst>
              <a:ext uri="{FF2B5EF4-FFF2-40B4-BE49-F238E27FC236}">
                <a16:creationId xmlns:a16="http://schemas.microsoft.com/office/drawing/2014/main" id="{2C40905F-FF41-DF3F-A107-6886DCDFA46D}"/>
              </a:ext>
            </a:extLst>
          </p:cNvPr>
          <p:cNvSpPr/>
          <p:nvPr/>
        </p:nvSpPr>
        <p:spPr>
          <a:xfrm>
            <a:off x="241161" y="2442706"/>
            <a:ext cx="920302" cy="790717"/>
          </a:xfrm>
          <a:prstGeom prst="roundRect">
            <a:avLst>
              <a:gd name="adj" fmla="val 50000"/>
            </a:avLst>
          </a:prstGeom>
          <a:solidFill>
            <a:srgbClr val="6B7F9B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5" name="Picture 6" descr="Brand assets - Hugging Face">
            <a:extLst>
              <a:ext uri="{FF2B5EF4-FFF2-40B4-BE49-F238E27FC236}">
                <a16:creationId xmlns:a16="http://schemas.microsoft.com/office/drawing/2014/main" id="{283F332C-5E8D-B799-E2BC-D86B43B2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96" y="2441610"/>
            <a:ext cx="790717" cy="79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65383FB-CD40-441D-158E-DDF3980110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016"/>
          <a:stretch/>
        </p:blipFill>
        <p:spPr>
          <a:xfrm>
            <a:off x="4097983" y="868760"/>
            <a:ext cx="4506113" cy="3359569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E3AAE6B2-167E-D1E7-0CAD-D23AE384D3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6651" y="2514280"/>
            <a:ext cx="2675985" cy="1874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85880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30;p30">
            <a:extLst>
              <a:ext uri="{FF2B5EF4-FFF2-40B4-BE49-F238E27FC236}">
                <a16:creationId xmlns:a16="http://schemas.microsoft.com/office/drawing/2014/main" id="{969B5B01-69C8-6568-2330-32032CC46BD3}"/>
              </a:ext>
            </a:extLst>
          </p:cNvPr>
          <p:cNvSpPr/>
          <p:nvPr/>
        </p:nvSpPr>
        <p:spPr>
          <a:xfrm>
            <a:off x="3300233" y="1237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72BB362C-76A8-AAFB-9925-CBBB6DBB15B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78621" y="906452"/>
            <a:ext cx="2165401" cy="27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</a:t>
            </a:r>
            <a:endParaRPr dirty="0"/>
          </a:p>
        </p:txBody>
      </p:sp>
      <p:sp>
        <p:nvSpPr>
          <p:cNvPr id="12" name="Google Shape;3050;p38">
            <a:extLst>
              <a:ext uri="{FF2B5EF4-FFF2-40B4-BE49-F238E27FC236}">
                <a16:creationId xmlns:a16="http://schemas.microsoft.com/office/drawing/2014/main" id="{FEBA9B20-38B0-7E91-FDEC-18E1EE993849}"/>
              </a:ext>
            </a:extLst>
          </p:cNvPr>
          <p:cNvSpPr/>
          <p:nvPr/>
        </p:nvSpPr>
        <p:spPr>
          <a:xfrm>
            <a:off x="272614" y="821638"/>
            <a:ext cx="2271409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30;p30">
            <a:extLst>
              <a:ext uri="{FF2B5EF4-FFF2-40B4-BE49-F238E27FC236}">
                <a16:creationId xmlns:a16="http://schemas.microsoft.com/office/drawing/2014/main" id="{9C477037-7EB8-A442-19A1-7F5D4C83C2AF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8" name="Picture 2" descr="H&amp;M - Wikipedia, la enciclopedia libre">
            <a:extLst>
              <a:ext uri="{FF2B5EF4-FFF2-40B4-BE49-F238E27FC236}">
                <a16:creationId xmlns:a16="http://schemas.microsoft.com/office/drawing/2014/main" id="{7BBB0020-6064-99F7-A148-1B746286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27C693A-AE57-0696-3A48-3053D3363F34}"/>
              </a:ext>
            </a:extLst>
          </p:cNvPr>
          <p:cNvSpPr/>
          <p:nvPr/>
        </p:nvSpPr>
        <p:spPr>
          <a:xfrm>
            <a:off x="5624804" y="4395563"/>
            <a:ext cx="529768" cy="396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F604C50-7988-5FBB-4354-C9ED4B0E678F}"/>
              </a:ext>
            </a:extLst>
          </p:cNvPr>
          <p:cNvSpPr txBox="1"/>
          <p:nvPr/>
        </p:nvSpPr>
        <p:spPr>
          <a:xfrm>
            <a:off x="6039742" y="4235226"/>
            <a:ext cx="143942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1100"/>
            </a:pPr>
            <a:r>
              <a:rPr lang="es-ES_tradnl" sz="3500" dirty="0">
                <a:solidFill>
                  <a:srgbClr val="FF0000"/>
                </a:solidFill>
                <a:latin typeface="Berlin Sans FB Demi" panose="020E0802020502020306" pitchFamily="34" charset="0"/>
                <a:ea typeface="Calibri" panose="020F0502020204030204" pitchFamily="34" charset="0"/>
              </a:rPr>
              <a:t>95</a:t>
            </a:r>
            <a:r>
              <a:rPr lang="es-ES_tradnl" sz="3500" dirty="0">
                <a:solidFill>
                  <a:srgbClr val="FF0000"/>
                </a:solidFill>
                <a:effectLst/>
                <a:latin typeface="Berlin Sans FB Demi" panose="020E0802020502020306" pitchFamily="34" charset="0"/>
                <a:ea typeface="Calibri" panose="020F0502020204030204" pitchFamily="34" charset="0"/>
              </a:rPr>
              <a:t>%</a:t>
            </a:r>
          </a:p>
        </p:txBody>
      </p:sp>
      <p:sp>
        <p:nvSpPr>
          <p:cNvPr id="9" name="Google Shape;795;p36">
            <a:extLst>
              <a:ext uri="{FF2B5EF4-FFF2-40B4-BE49-F238E27FC236}">
                <a16:creationId xmlns:a16="http://schemas.microsoft.com/office/drawing/2014/main" id="{289220FB-6CDE-7932-71C2-0E29BF53BBAC}"/>
              </a:ext>
            </a:extLst>
          </p:cNvPr>
          <p:cNvSpPr/>
          <p:nvPr/>
        </p:nvSpPr>
        <p:spPr>
          <a:xfrm>
            <a:off x="891325" y="2346123"/>
            <a:ext cx="2938800" cy="1283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algn="ctr">
              <a:buSzPts val="1100"/>
            </a:pPr>
            <a:r>
              <a:rPr lang="es-ES_trad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DISTILBERT</a:t>
            </a:r>
          </a:p>
          <a:p>
            <a:pPr algn="ctr">
              <a:buSzPts val="1100"/>
            </a:pPr>
            <a:r>
              <a:rPr lang="es-ES_tradnl" sz="1800" dirty="0" err="1">
                <a:latin typeface="Calibri" panose="020F0502020204030204" pitchFamily="34" charset="0"/>
                <a:ea typeface="Roboto"/>
                <a:cs typeface="Roboto"/>
                <a:sym typeface="Roboto"/>
              </a:rPr>
              <a:t>HuggingFace</a:t>
            </a:r>
            <a:r>
              <a:rPr lang="es-ES_tradnl" sz="1800" dirty="0">
                <a:latin typeface="Calibri" panose="020F0502020204030204" pitchFamily="34" charset="0"/>
                <a:ea typeface="Roboto"/>
                <a:cs typeface="Roboto"/>
                <a:sym typeface="Roboto"/>
              </a:rPr>
              <a:t> Hub</a:t>
            </a:r>
            <a:endParaRPr lang="es-ES_tradnl"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" name="Google Shape;796;p36">
            <a:extLst>
              <a:ext uri="{FF2B5EF4-FFF2-40B4-BE49-F238E27FC236}">
                <a16:creationId xmlns:a16="http://schemas.microsoft.com/office/drawing/2014/main" id="{2D4B11F7-BED7-9BAF-9D28-F16E50C0A668}"/>
              </a:ext>
            </a:extLst>
          </p:cNvPr>
          <p:cNvSpPr/>
          <p:nvPr/>
        </p:nvSpPr>
        <p:spPr>
          <a:xfrm>
            <a:off x="891325" y="2037177"/>
            <a:ext cx="2936700" cy="483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B7F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FINE TUNING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4" name="Google Shape;791;p36">
            <a:extLst>
              <a:ext uri="{FF2B5EF4-FFF2-40B4-BE49-F238E27FC236}">
                <a16:creationId xmlns:a16="http://schemas.microsoft.com/office/drawing/2014/main" id="{2C40905F-FF41-DF3F-A107-6886DCDFA46D}"/>
              </a:ext>
            </a:extLst>
          </p:cNvPr>
          <p:cNvSpPr/>
          <p:nvPr/>
        </p:nvSpPr>
        <p:spPr>
          <a:xfrm>
            <a:off x="241161" y="2442706"/>
            <a:ext cx="920302" cy="790717"/>
          </a:xfrm>
          <a:prstGeom prst="roundRect">
            <a:avLst>
              <a:gd name="adj" fmla="val 50000"/>
            </a:avLst>
          </a:prstGeom>
          <a:solidFill>
            <a:srgbClr val="6B7F9B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15" name="Picture 6" descr="Brand assets - Hugging Face">
            <a:extLst>
              <a:ext uri="{FF2B5EF4-FFF2-40B4-BE49-F238E27FC236}">
                <a16:creationId xmlns:a16="http://schemas.microsoft.com/office/drawing/2014/main" id="{283F332C-5E8D-B799-E2BC-D86B43B252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896" y="2441610"/>
            <a:ext cx="790717" cy="79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Imagen 15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765383FB-CD40-441D-158E-DDF39801109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52016"/>
          <a:stretch/>
        </p:blipFill>
        <p:spPr>
          <a:xfrm>
            <a:off x="4097983" y="868760"/>
            <a:ext cx="4506113" cy="3359569"/>
          </a:xfrm>
          <a:prstGeom prst="rect">
            <a:avLst/>
          </a:prstGeom>
        </p:spPr>
      </p:pic>
      <p:pic>
        <p:nvPicPr>
          <p:cNvPr id="4098" name="Picture 2" descr="Ganador - Iconos gratis de deportes">
            <a:extLst>
              <a:ext uri="{FF2B5EF4-FFF2-40B4-BE49-F238E27FC236}">
                <a16:creationId xmlns:a16="http://schemas.microsoft.com/office/drawing/2014/main" id="{174D974F-811B-8F44-85A7-3A367B2222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7321" y="2441610"/>
            <a:ext cx="2489073" cy="2489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24010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30;p30">
            <a:extLst>
              <a:ext uri="{FF2B5EF4-FFF2-40B4-BE49-F238E27FC236}">
                <a16:creationId xmlns:a16="http://schemas.microsoft.com/office/drawing/2014/main" id="{969B5B01-69C8-6568-2330-32032CC46BD3}"/>
              </a:ext>
            </a:extLst>
          </p:cNvPr>
          <p:cNvSpPr/>
          <p:nvPr/>
        </p:nvSpPr>
        <p:spPr>
          <a:xfrm>
            <a:off x="3300233" y="1237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72BB362C-76A8-AAFB-9925-CBBB6DBB15B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78621" y="906452"/>
            <a:ext cx="2165401" cy="27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Resultados</a:t>
            </a:r>
            <a:endParaRPr dirty="0"/>
          </a:p>
        </p:txBody>
      </p:sp>
      <p:sp>
        <p:nvSpPr>
          <p:cNvPr id="12" name="Google Shape;3050;p38">
            <a:extLst>
              <a:ext uri="{FF2B5EF4-FFF2-40B4-BE49-F238E27FC236}">
                <a16:creationId xmlns:a16="http://schemas.microsoft.com/office/drawing/2014/main" id="{FEBA9B20-38B0-7E91-FDEC-18E1EE993849}"/>
              </a:ext>
            </a:extLst>
          </p:cNvPr>
          <p:cNvSpPr/>
          <p:nvPr/>
        </p:nvSpPr>
        <p:spPr>
          <a:xfrm>
            <a:off x="272614" y="821638"/>
            <a:ext cx="2271409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30;p30">
            <a:extLst>
              <a:ext uri="{FF2B5EF4-FFF2-40B4-BE49-F238E27FC236}">
                <a16:creationId xmlns:a16="http://schemas.microsoft.com/office/drawing/2014/main" id="{9C477037-7EB8-A442-19A1-7F5D4C83C2AF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8" name="Picture 2" descr="H&amp;M - Wikipedia, la enciclopedia libre">
            <a:extLst>
              <a:ext uri="{FF2B5EF4-FFF2-40B4-BE49-F238E27FC236}">
                <a16:creationId xmlns:a16="http://schemas.microsoft.com/office/drawing/2014/main" id="{7BBB0020-6064-99F7-A148-1B746286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Imagen 1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0E2CC56F-5593-EBEE-3F8C-23F2A92032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1552"/>
            <a:ext cx="8986232" cy="3218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58ACFF27-3DAD-BD34-F192-A3CBC975D01A}"/>
              </a:ext>
            </a:extLst>
          </p:cNvPr>
          <p:cNvSpPr/>
          <p:nvPr/>
        </p:nvSpPr>
        <p:spPr>
          <a:xfrm>
            <a:off x="101719" y="2900650"/>
            <a:ext cx="863325" cy="702820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/>
          </a:p>
        </p:txBody>
      </p:sp>
      <p:sp>
        <p:nvSpPr>
          <p:cNvPr id="19" name="Cuadro de texto 1031337545">
            <a:extLst>
              <a:ext uri="{FF2B5EF4-FFF2-40B4-BE49-F238E27FC236}">
                <a16:creationId xmlns:a16="http://schemas.microsoft.com/office/drawing/2014/main" id="{D4E34185-1B5E-CB59-6220-E8429F39FBC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2169" y="2883877"/>
            <a:ext cx="239871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" sz="1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Métricas de eficiencia</a:t>
            </a:r>
            <a:endParaRPr kumimoji="0" lang="es-ES_tradnl" altLang="es-E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Cuadro de texto 9">
            <a:extLst>
              <a:ext uri="{FF2B5EF4-FFF2-40B4-BE49-F238E27FC236}">
                <a16:creationId xmlns:a16="http://schemas.microsoft.com/office/drawing/2014/main" id="{B5CE7397-992F-663C-9034-5F254ACCE9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69952" y="2230018"/>
            <a:ext cx="2785883" cy="2462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" sz="1000" b="1" i="0" u="none" strike="noStrike" cap="none" normalizeH="0" baseline="0" dirty="0">
                <a:ln>
                  <a:noFill/>
                </a:ln>
                <a:solidFill>
                  <a:srgbClr val="C00000"/>
                </a:solidFill>
                <a:effectLst/>
                <a:latin typeface="Cambria" panose="02040503050406030204" pitchFamily="18" charset="0"/>
                <a:ea typeface="Calibri" panose="020F0502020204030204" pitchFamily="34" charset="0"/>
                <a:cs typeface="Arial" panose="020B0604020202020204" pitchFamily="34" charset="0"/>
              </a:rPr>
              <a:t>Ejemplo de funcionamiento</a:t>
            </a:r>
            <a:endParaRPr kumimoji="0" lang="es-ES_tradnl" altLang="es-ES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1F184359-3775-F648-FC22-AEEA5933C46A}"/>
              </a:ext>
            </a:extLst>
          </p:cNvPr>
          <p:cNvSpPr/>
          <p:nvPr/>
        </p:nvSpPr>
        <p:spPr>
          <a:xfrm>
            <a:off x="5053442" y="2476239"/>
            <a:ext cx="4034509" cy="225446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s-ES"/>
          </a:p>
        </p:txBody>
      </p:sp>
      <p:sp>
        <p:nvSpPr>
          <p:cNvPr id="23" name="Rectangle 9">
            <a:extLst>
              <a:ext uri="{FF2B5EF4-FFF2-40B4-BE49-F238E27FC236}">
                <a16:creationId xmlns:a16="http://schemas.microsoft.com/office/drawing/2014/main" id="{65CF3928-7A5A-DB28-6D59-4D1020D56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894" y="20431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F766193C-76BA-EF6C-307B-64CB11EAE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894" y="42370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9" name="Imagen 8" descr="Código QR&#10;&#10;Descripción generada automáticamente">
            <a:extLst>
              <a:ext uri="{FF2B5EF4-FFF2-40B4-BE49-F238E27FC236}">
                <a16:creationId xmlns:a16="http://schemas.microsoft.com/office/drawing/2014/main" id="{CF89EA7E-9508-9035-B172-96792B20C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41202" y="3348434"/>
            <a:ext cx="1428750" cy="1428750"/>
          </a:xfrm>
          <a:prstGeom prst="rect">
            <a:avLst/>
          </a:prstGeom>
        </p:spPr>
      </p:pic>
      <p:pic>
        <p:nvPicPr>
          <p:cNvPr id="1026" name="Picture 2" descr="Scan Me Png 21462633 PNG">
            <a:extLst>
              <a:ext uri="{FF2B5EF4-FFF2-40B4-BE49-F238E27FC236}">
                <a16:creationId xmlns:a16="http://schemas.microsoft.com/office/drawing/2014/main" id="{8CF8131B-86FC-ED2A-6BD1-FD7FE1E84C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6023" y="3043366"/>
            <a:ext cx="3035674" cy="20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06370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30;p30">
            <a:extLst>
              <a:ext uri="{FF2B5EF4-FFF2-40B4-BE49-F238E27FC236}">
                <a16:creationId xmlns:a16="http://schemas.microsoft.com/office/drawing/2014/main" id="{969B5B01-69C8-6568-2330-32032CC46BD3}"/>
              </a:ext>
            </a:extLst>
          </p:cNvPr>
          <p:cNvSpPr/>
          <p:nvPr/>
        </p:nvSpPr>
        <p:spPr>
          <a:xfrm>
            <a:off x="3300233" y="1237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72BB362C-76A8-AAFB-9925-CBBB6DBB15B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78621" y="906452"/>
            <a:ext cx="2165401" cy="27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</a:t>
            </a:r>
            <a:endParaRPr dirty="0"/>
          </a:p>
        </p:txBody>
      </p:sp>
      <p:sp>
        <p:nvSpPr>
          <p:cNvPr id="12" name="Google Shape;3050;p38">
            <a:extLst>
              <a:ext uri="{FF2B5EF4-FFF2-40B4-BE49-F238E27FC236}">
                <a16:creationId xmlns:a16="http://schemas.microsoft.com/office/drawing/2014/main" id="{FEBA9B20-38B0-7E91-FDEC-18E1EE993849}"/>
              </a:ext>
            </a:extLst>
          </p:cNvPr>
          <p:cNvSpPr/>
          <p:nvPr/>
        </p:nvSpPr>
        <p:spPr>
          <a:xfrm>
            <a:off x="272614" y="821638"/>
            <a:ext cx="2271409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30;p30">
            <a:extLst>
              <a:ext uri="{FF2B5EF4-FFF2-40B4-BE49-F238E27FC236}">
                <a16:creationId xmlns:a16="http://schemas.microsoft.com/office/drawing/2014/main" id="{9C477037-7EB8-A442-19A1-7F5D4C83C2AF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8" name="Picture 2" descr="H&amp;M - Wikipedia, la enciclopedia libre">
            <a:extLst>
              <a:ext uri="{FF2B5EF4-FFF2-40B4-BE49-F238E27FC236}">
                <a16:creationId xmlns:a16="http://schemas.microsoft.com/office/drawing/2014/main" id="{7BBB0020-6064-99F7-A148-1B746286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Rectangle 9">
            <a:extLst>
              <a:ext uri="{FF2B5EF4-FFF2-40B4-BE49-F238E27FC236}">
                <a16:creationId xmlns:a16="http://schemas.microsoft.com/office/drawing/2014/main" id="{65CF3928-7A5A-DB28-6D59-4D1020D5689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894" y="204312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4" name="Rectangle 10">
            <a:extLst>
              <a:ext uri="{FF2B5EF4-FFF2-40B4-BE49-F238E27FC236}">
                <a16:creationId xmlns:a16="http://schemas.microsoft.com/office/drawing/2014/main" id="{F766193C-76BA-EF6C-307B-64CB11EAEE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0894" y="423704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8" name="Imagen 7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932D8441-E4BA-6B28-58C0-5EFE4A8376E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36" b="7058"/>
          <a:stretch/>
        </p:blipFill>
        <p:spPr bwMode="auto">
          <a:xfrm>
            <a:off x="98842" y="1505475"/>
            <a:ext cx="8875900" cy="2459196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4585052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30">
            <a:extLst>
              <a:ext uri="{FF2B5EF4-FFF2-40B4-BE49-F238E27FC236}">
                <a16:creationId xmlns:a16="http://schemas.microsoft.com/office/drawing/2014/main" id="{B25EFBB6-60D4-38E9-C098-C077C0F2CB24}"/>
              </a:ext>
            </a:extLst>
          </p:cNvPr>
          <p:cNvSpPr/>
          <p:nvPr/>
        </p:nvSpPr>
        <p:spPr>
          <a:xfrm>
            <a:off x="4702762" y="0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38"/>
          <p:cNvSpPr txBox="1">
            <a:spLocks noGrp="1"/>
          </p:cNvSpPr>
          <p:nvPr>
            <p:ph type="title"/>
          </p:nvPr>
        </p:nvSpPr>
        <p:spPr>
          <a:xfrm>
            <a:off x="603759" y="604944"/>
            <a:ext cx="4917156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DASHBOARDS</a:t>
            </a:r>
            <a:endParaRPr dirty="0"/>
          </a:p>
        </p:txBody>
      </p:sp>
      <p:sp>
        <p:nvSpPr>
          <p:cNvPr id="3042" name="Google Shape;3042;p38"/>
          <p:cNvSpPr/>
          <p:nvPr/>
        </p:nvSpPr>
        <p:spPr>
          <a:xfrm>
            <a:off x="-1" y="1231833"/>
            <a:ext cx="6707981" cy="589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/>
              <a:t>   </a:t>
            </a: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cxnSp>
        <p:nvCxnSpPr>
          <p:cNvPr id="46" name="Google Shape;1314;p54">
            <a:extLst>
              <a:ext uri="{FF2B5EF4-FFF2-40B4-BE49-F238E27FC236}">
                <a16:creationId xmlns:a16="http://schemas.microsoft.com/office/drawing/2014/main" id="{F79FBC62-4B73-9F34-6652-945C6F5F750B}"/>
              </a:ext>
            </a:extLst>
          </p:cNvPr>
          <p:cNvCxnSpPr>
            <a:cxnSpLocks/>
          </p:cNvCxnSpPr>
          <p:nvPr/>
        </p:nvCxnSpPr>
        <p:spPr>
          <a:xfrm flipV="1">
            <a:off x="3325539" y="3806475"/>
            <a:ext cx="0" cy="36384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11" name="Google Shape;230;p30">
            <a:extLst>
              <a:ext uri="{FF2B5EF4-FFF2-40B4-BE49-F238E27FC236}">
                <a16:creationId xmlns:a16="http://schemas.microsoft.com/office/drawing/2014/main" id="{A85E9DEE-C1D1-650E-5223-09703EBBBC40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2" name="Picture 2" descr="H&amp;M - Wikipedia, la enciclopedia libre">
            <a:extLst>
              <a:ext uri="{FF2B5EF4-FFF2-40B4-BE49-F238E27FC236}">
                <a16:creationId xmlns:a16="http://schemas.microsoft.com/office/drawing/2014/main" id="{7FAD14E8-505D-102E-8954-12E15C5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4" name="Google Shape;1298;p54">
            <a:extLst>
              <a:ext uri="{FF2B5EF4-FFF2-40B4-BE49-F238E27FC236}">
                <a16:creationId xmlns:a16="http://schemas.microsoft.com/office/drawing/2014/main" id="{452D986C-F31E-5ED7-6A29-B478CB076E6A}"/>
              </a:ext>
            </a:extLst>
          </p:cNvPr>
          <p:cNvGrpSpPr/>
          <p:nvPr/>
        </p:nvGrpSpPr>
        <p:grpSpPr>
          <a:xfrm>
            <a:off x="2772070" y="2647162"/>
            <a:ext cx="3020147" cy="689610"/>
            <a:chOff x="1606190" y="2498867"/>
            <a:chExt cx="3197100" cy="680283"/>
          </a:xfrm>
        </p:grpSpPr>
        <p:sp>
          <p:nvSpPr>
            <p:cNvPr id="16" name="Google Shape;1300;p54">
              <a:extLst>
                <a:ext uri="{FF2B5EF4-FFF2-40B4-BE49-F238E27FC236}">
                  <a16:creationId xmlns:a16="http://schemas.microsoft.com/office/drawing/2014/main" id="{2CEF3AC9-9759-AE2B-B8A7-1EC9273E2815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00B0F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7" name="Google Shape;1302;p54">
              <a:extLst>
                <a:ext uri="{FF2B5EF4-FFF2-40B4-BE49-F238E27FC236}">
                  <a16:creationId xmlns:a16="http://schemas.microsoft.com/office/drawing/2014/main" id="{CA4C44ED-7C7B-46E0-F9C2-D2C45E3CE02D}"/>
                </a:ext>
              </a:extLst>
            </p:cNvPr>
            <p:cNvSpPr/>
            <p:nvPr/>
          </p:nvSpPr>
          <p:spPr>
            <a:xfrm>
              <a:off x="3160140" y="2498867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FA97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8" name="Google Shape;1312;p54">
            <a:extLst>
              <a:ext uri="{FF2B5EF4-FFF2-40B4-BE49-F238E27FC236}">
                <a16:creationId xmlns:a16="http://schemas.microsoft.com/office/drawing/2014/main" id="{2302F7DB-C678-8F17-A28B-9FB90E7B3AEB}"/>
              </a:ext>
            </a:extLst>
          </p:cNvPr>
          <p:cNvCxnSpPr>
            <a:cxnSpLocks/>
          </p:cNvCxnSpPr>
          <p:nvPr/>
        </p:nvCxnSpPr>
        <p:spPr>
          <a:xfrm>
            <a:off x="4899533" y="2384560"/>
            <a:ext cx="0" cy="290747"/>
          </a:xfrm>
          <a:prstGeom prst="straightConnector1">
            <a:avLst/>
          </a:prstGeom>
          <a:noFill/>
          <a:ln w="19050" cap="flat" cmpd="sng">
            <a:solidFill>
              <a:srgbClr val="FA9778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1" name="Google Shape;1314;p54">
            <a:extLst>
              <a:ext uri="{FF2B5EF4-FFF2-40B4-BE49-F238E27FC236}">
                <a16:creationId xmlns:a16="http://schemas.microsoft.com/office/drawing/2014/main" id="{36A6F14A-3ECD-E085-D668-BA7CB70DCF0B}"/>
              </a:ext>
            </a:extLst>
          </p:cNvPr>
          <p:cNvCxnSpPr>
            <a:cxnSpLocks/>
          </p:cNvCxnSpPr>
          <p:nvPr/>
        </p:nvCxnSpPr>
        <p:spPr>
          <a:xfrm flipV="1">
            <a:off x="4078428" y="2029141"/>
            <a:ext cx="0" cy="36384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22" name="Google Shape;1314;p54">
            <a:extLst>
              <a:ext uri="{FF2B5EF4-FFF2-40B4-BE49-F238E27FC236}">
                <a16:creationId xmlns:a16="http://schemas.microsoft.com/office/drawing/2014/main" id="{F40FD416-792F-A167-6383-FD1C3A665447}"/>
              </a:ext>
            </a:extLst>
          </p:cNvPr>
          <p:cNvCxnSpPr>
            <a:cxnSpLocks/>
          </p:cNvCxnSpPr>
          <p:nvPr/>
        </p:nvCxnSpPr>
        <p:spPr>
          <a:xfrm flipV="1">
            <a:off x="3496168" y="3300443"/>
            <a:ext cx="0" cy="363842"/>
          </a:xfrm>
          <a:prstGeom prst="straightConnector1">
            <a:avLst/>
          </a:prstGeom>
          <a:noFill/>
          <a:ln w="19050" cap="flat" cmpd="sng">
            <a:solidFill>
              <a:srgbClr val="00B0F0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4" name="Rectángulo 23">
            <a:extLst>
              <a:ext uri="{FF2B5EF4-FFF2-40B4-BE49-F238E27FC236}">
                <a16:creationId xmlns:a16="http://schemas.microsoft.com/office/drawing/2014/main" id="{492A7FCD-7EC5-4DCF-A220-6DE0D0183310}"/>
              </a:ext>
            </a:extLst>
          </p:cNvPr>
          <p:cNvSpPr/>
          <p:nvPr/>
        </p:nvSpPr>
        <p:spPr>
          <a:xfrm>
            <a:off x="2798622" y="3799752"/>
            <a:ext cx="1395091" cy="492522"/>
          </a:xfrm>
          <a:prstGeom prst="rect">
            <a:avLst/>
          </a:prstGeom>
          <a:solidFill>
            <a:srgbClr val="00B0F0"/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Análisis de transacciones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210AB4A-F535-104F-AD27-3380E2F23D16}"/>
              </a:ext>
            </a:extLst>
          </p:cNvPr>
          <p:cNvSpPr/>
          <p:nvPr/>
        </p:nvSpPr>
        <p:spPr>
          <a:xfrm>
            <a:off x="4124838" y="1809764"/>
            <a:ext cx="1578203" cy="472842"/>
          </a:xfrm>
          <a:prstGeom prst="rect">
            <a:avLst/>
          </a:prstGeom>
          <a:solidFill>
            <a:srgbClr val="FA9778"/>
          </a:solidFill>
          <a:ln>
            <a:solidFill>
              <a:srgbClr val="FA9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Análisis de opinión pública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2A164730-7448-F9FB-3B2B-DE383CDA32BA}"/>
              </a:ext>
            </a:extLst>
          </p:cNvPr>
          <p:cNvSpPr txBox="1"/>
          <p:nvPr/>
        </p:nvSpPr>
        <p:spPr>
          <a:xfrm>
            <a:off x="2453489" y="2672454"/>
            <a:ext cx="365800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uFill>
                  <a:noFill/>
                </a:uFill>
                <a:latin typeface="Poppins" panose="00000500000000000000" pitchFamily="2" charset="0"/>
                <a:ea typeface="Righteous"/>
                <a:cs typeface="Poppins" panose="00000500000000000000" pitchFamily="2" charset="0"/>
                <a:sym typeface="Righteous"/>
              </a:rPr>
              <a:t>Generación de </a:t>
            </a:r>
          </a:p>
          <a:p>
            <a:pPr algn="ctr"/>
            <a:r>
              <a:rPr lang="es-ES" sz="1800" b="1" dirty="0" err="1">
                <a:uFill>
                  <a:noFill/>
                </a:uFill>
                <a:latin typeface="Poppins" panose="00000500000000000000" pitchFamily="2" charset="0"/>
                <a:ea typeface="Righteous"/>
                <a:cs typeface="Poppins" panose="00000500000000000000" pitchFamily="2" charset="0"/>
                <a:sym typeface="Righteous"/>
              </a:rPr>
              <a:t>Dashboards</a:t>
            </a:r>
            <a:endParaRPr lang="es-ES" sz="1800" b="1" dirty="0">
              <a:latin typeface="Poppins" panose="00000500000000000000" pitchFamily="2" charset="0"/>
              <a:ea typeface="Righteous"/>
              <a:cs typeface="Poppins" panose="00000500000000000000" pitchFamily="2" charset="0"/>
              <a:sym typeface="Righteous"/>
            </a:endParaRPr>
          </a:p>
        </p:txBody>
      </p:sp>
      <p:pic>
        <p:nvPicPr>
          <p:cNvPr id="2" name="Picture 2" descr="Scan Me Png 21462633 PNG">
            <a:extLst>
              <a:ext uri="{FF2B5EF4-FFF2-40B4-BE49-F238E27FC236}">
                <a16:creationId xmlns:a16="http://schemas.microsoft.com/office/drawing/2014/main" id="{9BC2F027-0054-B254-49B2-7C375B0B98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6370" y="2907931"/>
            <a:ext cx="3035674" cy="20388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n 8" descr="Código QR&#10;&#10;Descripción generada automáticamente">
            <a:extLst>
              <a:ext uri="{FF2B5EF4-FFF2-40B4-BE49-F238E27FC236}">
                <a16:creationId xmlns:a16="http://schemas.microsoft.com/office/drawing/2014/main" id="{3E6F882E-ED44-2F4A-C880-42869F794D6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0184" y="3298126"/>
            <a:ext cx="1258496" cy="1258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565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30">
            <a:extLst>
              <a:ext uri="{FF2B5EF4-FFF2-40B4-BE49-F238E27FC236}">
                <a16:creationId xmlns:a16="http://schemas.microsoft.com/office/drawing/2014/main" id="{B25EFBB6-60D4-38E9-C098-C077C0F2CB24}"/>
              </a:ext>
            </a:extLst>
          </p:cNvPr>
          <p:cNvSpPr/>
          <p:nvPr/>
        </p:nvSpPr>
        <p:spPr>
          <a:xfrm>
            <a:off x="4702762" y="0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/>
              <a:t> </a:t>
            </a: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1" name="Google Shape;230;p30">
            <a:extLst>
              <a:ext uri="{FF2B5EF4-FFF2-40B4-BE49-F238E27FC236}">
                <a16:creationId xmlns:a16="http://schemas.microsoft.com/office/drawing/2014/main" id="{A85E9DEE-C1D1-650E-5223-09703EBBBC40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2" name="Picture 2" descr="H&amp;M - Wikipedia, la enciclopedia libre">
            <a:extLst>
              <a:ext uri="{FF2B5EF4-FFF2-40B4-BE49-F238E27FC236}">
                <a16:creationId xmlns:a16="http://schemas.microsoft.com/office/drawing/2014/main" id="{7FAD14E8-505D-102E-8954-12E15C5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E01B9B44-205D-9A64-4C5D-53F87A8BA041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72390" y="834131"/>
            <a:ext cx="3909754" cy="27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Organización del dashboard</a:t>
            </a:r>
            <a:endParaRPr dirty="0"/>
          </a:p>
        </p:txBody>
      </p:sp>
      <p:sp>
        <p:nvSpPr>
          <p:cNvPr id="15" name="Google Shape;3050;p38">
            <a:extLst>
              <a:ext uri="{FF2B5EF4-FFF2-40B4-BE49-F238E27FC236}">
                <a16:creationId xmlns:a16="http://schemas.microsoft.com/office/drawing/2014/main" id="{657E38D2-D836-8E27-9A13-27603E20A5BF}"/>
              </a:ext>
            </a:extLst>
          </p:cNvPr>
          <p:cNvSpPr/>
          <p:nvPr/>
        </p:nvSpPr>
        <p:spPr>
          <a:xfrm>
            <a:off x="310465" y="748328"/>
            <a:ext cx="4075798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09;p81">
            <a:extLst>
              <a:ext uri="{FF2B5EF4-FFF2-40B4-BE49-F238E27FC236}">
                <a16:creationId xmlns:a16="http://schemas.microsoft.com/office/drawing/2014/main" id="{BADF6BEA-F48E-450A-5B79-70F5C823760C}"/>
              </a:ext>
            </a:extLst>
          </p:cNvPr>
          <p:cNvSpPr/>
          <p:nvPr/>
        </p:nvSpPr>
        <p:spPr>
          <a:xfrm>
            <a:off x="576107" y="1493687"/>
            <a:ext cx="3485892" cy="458450"/>
          </a:xfrm>
          <a:prstGeom prst="rect">
            <a:avLst/>
          </a:prstGeom>
          <a:solidFill>
            <a:srgbClr val="FA9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6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1. Análisis de transacciones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CDFBCD1-CED4-547C-6F8D-0F2FF47BACD0}"/>
              </a:ext>
            </a:extLst>
          </p:cNvPr>
          <p:cNvCxnSpPr>
            <a:cxnSpLocks/>
          </p:cNvCxnSpPr>
          <p:nvPr/>
        </p:nvCxnSpPr>
        <p:spPr>
          <a:xfrm>
            <a:off x="639194" y="1932791"/>
            <a:ext cx="0" cy="2281314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A99C2E3-296B-D6AF-6D0B-3991AF5C0047}"/>
              </a:ext>
            </a:extLst>
          </p:cNvPr>
          <p:cNvCxnSpPr>
            <a:cxnSpLocks/>
          </p:cNvCxnSpPr>
          <p:nvPr/>
        </p:nvCxnSpPr>
        <p:spPr>
          <a:xfrm>
            <a:off x="639194" y="2230016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29" name="Google Shape;2010;p81">
            <a:extLst>
              <a:ext uri="{FF2B5EF4-FFF2-40B4-BE49-F238E27FC236}">
                <a16:creationId xmlns:a16="http://schemas.microsoft.com/office/drawing/2014/main" id="{85CFA6BD-50B3-998B-C044-029C9A52F680}"/>
              </a:ext>
            </a:extLst>
          </p:cNvPr>
          <p:cNvSpPr/>
          <p:nvPr/>
        </p:nvSpPr>
        <p:spPr>
          <a:xfrm>
            <a:off x="865221" y="2058321"/>
            <a:ext cx="3196775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Análisis de ventas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5" name="Google Shape;2009;p81">
            <a:extLst>
              <a:ext uri="{FF2B5EF4-FFF2-40B4-BE49-F238E27FC236}">
                <a16:creationId xmlns:a16="http://schemas.microsoft.com/office/drawing/2014/main" id="{1ADD29B4-AD00-5465-E4DF-9979C748E247}"/>
              </a:ext>
            </a:extLst>
          </p:cNvPr>
          <p:cNvSpPr/>
          <p:nvPr/>
        </p:nvSpPr>
        <p:spPr>
          <a:xfrm>
            <a:off x="4898058" y="1447823"/>
            <a:ext cx="3882039" cy="458450"/>
          </a:xfrm>
          <a:prstGeom prst="rect">
            <a:avLst/>
          </a:prstGeom>
          <a:solidFill>
            <a:srgbClr val="FA9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6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2. Análisis de opinión pública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D65F18FD-B0D2-5151-6CEA-DD6B297C9C80}"/>
              </a:ext>
            </a:extLst>
          </p:cNvPr>
          <p:cNvCxnSpPr>
            <a:cxnSpLocks/>
          </p:cNvCxnSpPr>
          <p:nvPr/>
        </p:nvCxnSpPr>
        <p:spPr>
          <a:xfrm>
            <a:off x="1090174" y="2419480"/>
            <a:ext cx="0" cy="790251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2029F617-091E-64D0-B45B-BECCE31FA9AB}"/>
              </a:ext>
            </a:extLst>
          </p:cNvPr>
          <p:cNvCxnSpPr>
            <a:cxnSpLocks/>
          </p:cNvCxnSpPr>
          <p:nvPr/>
        </p:nvCxnSpPr>
        <p:spPr>
          <a:xfrm>
            <a:off x="1090174" y="2680996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58" name="Google Shape;2010;p81">
            <a:extLst>
              <a:ext uri="{FF2B5EF4-FFF2-40B4-BE49-F238E27FC236}">
                <a16:creationId xmlns:a16="http://schemas.microsoft.com/office/drawing/2014/main" id="{9951D97B-BB4F-AEE2-A923-952F101EDD51}"/>
              </a:ext>
            </a:extLst>
          </p:cNvPr>
          <p:cNvSpPr/>
          <p:nvPr/>
        </p:nvSpPr>
        <p:spPr>
          <a:xfrm>
            <a:off x="1340498" y="2540552"/>
            <a:ext cx="2531706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Informe de ventas global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2010;p81">
            <a:extLst>
              <a:ext uri="{FF2B5EF4-FFF2-40B4-BE49-F238E27FC236}">
                <a16:creationId xmlns:a16="http://schemas.microsoft.com/office/drawing/2014/main" id="{E84E3F5C-99A3-3AF8-139E-92A0AE9B20FB}"/>
              </a:ext>
            </a:extLst>
          </p:cNvPr>
          <p:cNvSpPr/>
          <p:nvPr/>
        </p:nvSpPr>
        <p:spPr>
          <a:xfrm>
            <a:off x="1340498" y="3042155"/>
            <a:ext cx="2531706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Informe de ventas anual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C6B903CA-9431-0932-E492-1E7D3603DBC1}"/>
              </a:ext>
            </a:extLst>
          </p:cNvPr>
          <p:cNvCxnSpPr>
            <a:cxnSpLocks/>
          </p:cNvCxnSpPr>
          <p:nvPr/>
        </p:nvCxnSpPr>
        <p:spPr>
          <a:xfrm>
            <a:off x="1090174" y="3209731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61" name="Google Shape;2010;p81">
            <a:extLst>
              <a:ext uri="{FF2B5EF4-FFF2-40B4-BE49-F238E27FC236}">
                <a16:creationId xmlns:a16="http://schemas.microsoft.com/office/drawing/2014/main" id="{585D97C6-BA95-606E-2443-041C7A7E8A2F}"/>
              </a:ext>
            </a:extLst>
          </p:cNvPr>
          <p:cNvSpPr/>
          <p:nvPr/>
        </p:nvSpPr>
        <p:spPr>
          <a:xfrm>
            <a:off x="886408" y="3503993"/>
            <a:ext cx="3196775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Análisis de productos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11" name="Conector recto 3010">
            <a:extLst>
              <a:ext uri="{FF2B5EF4-FFF2-40B4-BE49-F238E27FC236}">
                <a16:creationId xmlns:a16="http://schemas.microsoft.com/office/drawing/2014/main" id="{38AF51E4-92FC-48BA-4CE1-0F62F859CEF7}"/>
              </a:ext>
            </a:extLst>
          </p:cNvPr>
          <p:cNvCxnSpPr>
            <a:cxnSpLocks/>
          </p:cNvCxnSpPr>
          <p:nvPr/>
        </p:nvCxnSpPr>
        <p:spPr>
          <a:xfrm>
            <a:off x="639194" y="3670040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012" name="Google Shape;2010;p81">
            <a:extLst>
              <a:ext uri="{FF2B5EF4-FFF2-40B4-BE49-F238E27FC236}">
                <a16:creationId xmlns:a16="http://schemas.microsoft.com/office/drawing/2014/main" id="{59F7C50B-2D40-7AA4-C485-B87951F528B8}"/>
              </a:ext>
            </a:extLst>
          </p:cNvPr>
          <p:cNvSpPr/>
          <p:nvPr/>
        </p:nvSpPr>
        <p:spPr>
          <a:xfrm>
            <a:off x="886408" y="4048058"/>
            <a:ext cx="3196775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Análisis de clientes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13" name="Conector recto 3012">
            <a:extLst>
              <a:ext uri="{FF2B5EF4-FFF2-40B4-BE49-F238E27FC236}">
                <a16:creationId xmlns:a16="http://schemas.microsoft.com/office/drawing/2014/main" id="{3F819733-4C70-FECB-FBF8-994DA14F0E09}"/>
              </a:ext>
            </a:extLst>
          </p:cNvPr>
          <p:cNvCxnSpPr>
            <a:cxnSpLocks/>
          </p:cNvCxnSpPr>
          <p:nvPr/>
        </p:nvCxnSpPr>
        <p:spPr>
          <a:xfrm>
            <a:off x="639194" y="4214105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015" name="Conector recto 3014">
            <a:extLst>
              <a:ext uri="{FF2B5EF4-FFF2-40B4-BE49-F238E27FC236}">
                <a16:creationId xmlns:a16="http://schemas.microsoft.com/office/drawing/2014/main" id="{91D3110D-B32B-D647-837E-DC6C078ECA1E}"/>
              </a:ext>
            </a:extLst>
          </p:cNvPr>
          <p:cNvCxnSpPr>
            <a:cxnSpLocks/>
          </p:cNvCxnSpPr>
          <p:nvPr/>
        </p:nvCxnSpPr>
        <p:spPr>
          <a:xfrm>
            <a:off x="4961155" y="1891763"/>
            <a:ext cx="0" cy="2811558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016" name="Conector recto 3015">
            <a:extLst>
              <a:ext uri="{FF2B5EF4-FFF2-40B4-BE49-F238E27FC236}">
                <a16:creationId xmlns:a16="http://schemas.microsoft.com/office/drawing/2014/main" id="{97B3262F-F027-5151-88E8-F25634FA45B5}"/>
              </a:ext>
            </a:extLst>
          </p:cNvPr>
          <p:cNvCxnSpPr>
            <a:cxnSpLocks/>
          </p:cNvCxnSpPr>
          <p:nvPr/>
        </p:nvCxnSpPr>
        <p:spPr>
          <a:xfrm>
            <a:off x="4961155" y="2188988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017" name="Google Shape;2010;p81">
            <a:extLst>
              <a:ext uri="{FF2B5EF4-FFF2-40B4-BE49-F238E27FC236}">
                <a16:creationId xmlns:a16="http://schemas.microsoft.com/office/drawing/2014/main" id="{712FDBBF-E368-D40D-7B74-F2120C4B4843}"/>
              </a:ext>
            </a:extLst>
          </p:cNvPr>
          <p:cNvSpPr/>
          <p:nvPr/>
        </p:nvSpPr>
        <p:spPr>
          <a:xfrm>
            <a:off x="5187182" y="2017293"/>
            <a:ext cx="3592920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Análisis de reseñas (Google Reviews)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3" name="Google Shape;2010;p81">
            <a:extLst>
              <a:ext uri="{FF2B5EF4-FFF2-40B4-BE49-F238E27FC236}">
                <a16:creationId xmlns:a16="http://schemas.microsoft.com/office/drawing/2014/main" id="{8112E8CC-6B49-E582-300D-CF465A0A78C8}"/>
              </a:ext>
            </a:extLst>
          </p:cNvPr>
          <p:cNvSpPr/>
          <p:nvPr/>
        </p:nvSpPr>
        <p:spPr>
          <a:xfrm>
            <a:off x="5208368" y="2525886"/>
            <a:ext cx="3571735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Análisis de sentimientos (predicción)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24" name="Conector recto 3023">
            <a:extLst>
              <a:ext uri="{FF2B5EF4-FFF2-40B4-BE49-F238E27FC236}">
                <a16:creationId xmlns:a16="http://schemas.microsoft.com/office/drawing/2014/main" id="{E078F568-6701-FE8C-CBD1-27C43F29D447}"/>
              </a:ext>
            </a:extLst>
          </p:cNvPr>
          <p:cNvCxnSpPr>
            <a:cxnSpLocks/>
          </p:cNvCxnSpPr>
          <p:nvPr/>
        </p:nvCxnSpPr>
        <p:spPr>
          <a:xfrm>
            <a:off x="4961155" y="2633747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025" name="Google Shape;2010;p81">
            <a:extLst>
              <a:ext uri="{FF2B5EF4-FFF2-40B4-BE49-F238E27FC236}">
                <a16:creationId xmlns:a16="http://schemas.microsoft.com/office/drawing/2014/main" id="{A3DBA168-C991-DF1E-D80C-7777C02B1445}"/>
              </a:ext>
            </a:extLst>
          </p:cNvPr>
          <p:cNvSpPr/>
          <p:nvPr/>
        </p:nvSpPr>
        <p:spPr>
          <a:xfrm>
            <a:off x="5208369" y="4537274"/>
            <a:ext cx="3571727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WordClouds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26" name="Conector recto 3025">
            <a:extLst>
              <a:ext uri="{FF2B5EF4-FFF2-40B4-BE49-F238E27FC236}">
                <a16:creationId xmlns:a16="http://schemas.microsoft.com/office/drawing/2014/main" id="{BA8E2ED2-E118-0256-CC2E-E9AD539DC137}"/>
              </a:ext>
            </a:extLst>
          </p:cNvPr>
          <p:cNvCxnSpPr>
            <a:cxnSpLocks/>
          </p:cNvCxnSpPr>
          <p:nvPr/>
        </p:nvCxnSpPr>
        <p:spPr>
          <a:xfrm>
            <a:off x="4961155" y="4703321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027" name="Conector recto 3026">
            <a:extLst>
              <a:ext uri="{FF2B5EF4-FFF2-40B4-BE49-F238E27FC236}">
                <a16:creationId xmlns:a16="http://schemas.microsoft.com/office/drawing/2014/main" id="{5F2C298A-F467-9625-616C-5CD2A4507D49}"/>
              </a:ext>
            </a:extLst>
          </p:cNvPr>
          <p:cNvCxnSpPr>
            <a:cxnSpLocks/>
          </p:cNvCxnSpPr>
          <p:nvPr/>
        </p:nvCxnSpPr>
        <p:spPr>
          <a:xfrm>
            <a:off x="5329382" y="2888750"/>
            <a:ext cx="0" cy="1279491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028" name="Conector recto 3027">
            <a:extLst>
              <a:ext uri="{FF2B5EF4-FFF2-40B4-BE49-F238E27FC236}">
                <a16:creationId xmlns:a16="http://schemas.microsoft.com/office/drawing/2014/main" id="{B7E3BE2C-AFCC-4621-E9DE-60CCC371E6B7}"/>
              </a:ext>
            </a:extLst>
          </p:cNvPr>
          <p:cNvCxnSpPr>
            <a:cxnSpLocks/>
          </p:cNvCxnSpPr>
          <p:nvPr/>
        </p:nvCxnSpPr>
        <p:spPr>
          <a:xfrm>
            <a:off x="5329382" y="3150266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029" name="Google Shape;2010;p81">
            <a:extLst>
              <a:ext uri="{FF2B5EF4-FFF2-40B4-BE49-F238E27FC236}">
                <a16:creationId xmlns:a16="http://schemas.microsoft.com/office/drawing/2014/main" id="{624B9DBE-E57E-5060-359E-FC48E445E95F}"/>
              </a:ext>
            </a:extLst>
          </p:cNvPr>
          <p:cNvSpPr/>
          <p:nvPr/>
        </p:nvSpPr>
        <p:spPr>
          <a:xfrm>
            <a:off x="5579706" y="3009822"/>
            <a:ext cx="3013788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Redes sociales (Twitter, Facebook)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1" name="Google Shape;2010;p81">
            <a:extLst>
              <a:ext uri="{FF2B5EF4-FFF2-40B4-BE49-F238E27FC236}">
                <a16:creationId xmlns:a16="http://schemas.microsoft.com/office/drawing/2014/main" id="{E16E3721-EC50-E6E2-FB1F-5C5EE04478E5}"/>
              </a:ext>
            </a:extLst>
          </p:cNvPr>
          <p:cNvSpPr/>
          <p:nvPr/>
        </p:nvSpPr>
        <p:spPr>
          <a:xfrm>
            <a:off x="5579704" y="3511425"/>
            <a:ext cx="3013785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Foros (Quora)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32" name="Conector recto 3031">
            <a:extLst>
              <a:ext uri="{FF2B5EF4-FFF2-40B4-BE49-F238E27FC236}">
                <a16:creationId xmlns:a16="http://schemas.microsoft.com/office/drawing/2014/main" id="{41C4397C-6A0E-52F1-E65A-F46573B9BE95}"/>
              </a:ext>
            </a:extLst>
          </p:cNvPr>
          <p:cNvCxnSpPr>
            <a:cxnSpLocks/>
          </p:cNvCxnSpPr>
          <p:nvPr/>
        </p:nvCxnSpPr>
        <p:spPr>
          <a:xfrm>
            <a:off x="5329382" y="3679001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034" name="Google Shape;2010;p81">
            <a:extLst>
              <a:ext uri="{FF2B5EF4-FFF2-40B4-BE49-F238E27FC236}">
                <a16:creationId xmlns:a16="http://schemas.microsoft.com/office/drawing/2014/main" id="{87A78792-1B0A-3E78-E7A5-996A3A13FF67}"/>
              </a:ext>
            </a:extLst>
          </p:cNvPr>
          <p:cNvSpPr/>
          <p:nvPr/>
        </p:nvSpPr>
        <p:spPr>
          <a:xfrm>
            <a:off x="5579705" y="3982357"/>
            <a:ext cx="3013784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Periódicos (Google News)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35" name="Conector recto 3034">
            <a:extLst>
              <a:ext uri="{FF2B5EF4-FFF2-40B4-BE49-F238E27FC236}">
                <a16:creationId xmlns:a16="http://schemas.microsoft.com/office/drawing/2014/main" id="{D17F9283-9E77-723A-0026-0F8A8212A514}"/>
              </a:ext>
            </a:extLst>
          </p:cNvPr>
          <p:cNvCxnSpPr>
            <a:cxnSpLocks/>
          </p:cNvCxnSpPr>
          <p:nvPr/>
        </p:nvCxnSpPr>
        <p:spPr>
          <a:xfrm>
            <a:off x="5329382" y="4149933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</p:spTree>
    <p:extLst>
      <p:ext uri="{BB962C8B-B14F-4D97-AF65-F5344CB8AC3E}">
        <p14:creationId xmlns:p14="http://schemas.microsoft.com/office/powerpoint/2010/main" val="8360907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30">
            <a:extLst>
              <a:ext uri="{FF2B5EF4-FFF2-40B4-BE49-F238E27FC236}">
                <a16:creationId xmlns:a16="http://schemas.microsoft.com/office/drawing/2014/main" id="{B25EFBB6-60D4-38E9-C098-C077C0F2CB24}"/>
              </a:ext>
            </a:extLst>
          </p:cNvPr>
          <p:cNvSpPr/>
          <p:nvPr/>
        </p:nvSpPr>
        <p:spPr>
          <a:xfrm>
            <a:off x="4702762" y="0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/>
              <a:t> </a:t>
            </a: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1" name="Google Shape;230;p30">
            <a:extLst>
              <a:ext uri="{FF2B5EF4-FFF2-40B4-BE49-F238E27FC236}">
                <a16:creationId xmlns:a16="http://schemas.microsoft.com/office/drawing/2014/main" id="{A85E9DEE-C1D1-650E-5223-09703EBBBC40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2" name="Picture 2" descr="H&amp;M - Wikipedia, la enciclopedia libre">
            <a:extLst>
              <a:ext uri="{FF2B5EF4-FFF2-40B4-BE49-F238E27FC236}">
                <a16:creationId xmlns:a16="http://schemas.microsoft.com/office/drawing/2014/main" id="{7FAD14E8-505D-102E-8954-12E15C5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E01B9B44-205D-9A64-4C5D-53F87A8BA041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72389" y="834131"/>
            <a:ext cx="4330373" cy="31566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1. Dashboard de transacciones</a:t>
            </a:r>
            <a:endParaRPr dirty="0"/>
          </a:p>
        </p:txBody>
      </p:sp>
      <p:sp>
        <p:nvSpPr>
          <p:cNvPr id="15" name="Google Shape;3050;p38">
            <a:extLst>
              <a:ext uri="{FF2B5EF4-FFF2-40B4-BE49-F238E27FC236}">
                <a16:creationId xmlns:a16="http://schemas.microsoft.com/office/drawing/2014/main" id="{657E38D2-D836-8E27-9A13-27603E20A5BF}"/>
              </a:ext>
            </a:extLst>
          </p:cNvPr>
          <p:cNvSpPr/>
          <p:nvPr/>
        </p:nvSpPr>
        <p:spPr>
          <a:xfrm>
            <a:off x="310464" y="748328"/>
            <a:ext cx="4314037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2009;p81">
            <a:extLst>
              <a:ext uri="{FF2B5EF4-FFF2-40B4-BE49-F238E27FC236}">
                <a16:creationId xmlns:a16="http://schemas.microsoft.com/office/drawing/2014/main" id="{BADF6BEA-F48E-450A-5B79-70F5C823760C}"/>
              </a:ext>
            </a:extLst>
          </p:cNvPr>
          <p:cNvSpPr/>
          <p:nvPr/>
        </p:nvSpPr>
        <p:spPr>
          <a:xfrm>
            <a:off x="576107" y="1493687"/>
            <a:ext cx="3485892" cy="458450"/>
          </a:xfrm>
          <a:prstGeom prst="rect">
            <a:avLst/>
          </a:prstGeom>
          <a:solidFill>
            <a:srgbClr val="FA9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6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1. Análisis de transacciones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DCDFBCD1-CED4-547C-6F8D-0F2FF47BACD0}"/>
              </a:ext>
            </a:extLst>
          </p:cNvPr>
          <p:cNvCxnSpPr>
            <a:cxnSpLocks/>
          </p:cNvCxnSpPr>
          <p:nvPr/>
        </p:nvCxnSpPr>
        <p:spPr>
          <a:xfrm>
            <a:off x="639194" y="1932791"/>
            <a:ext cx="0" cy="2281314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FA99C2E3-296B-D6AF-6D0B-3991AF5C0047}"/>
              </a:ext>
            </a:extLst>
          </p:cNvPr>
          <p:cNvCxnSpPr>
            <a:cxnSpLocks/>
          </p:cNvCxnSpPr>
          <p:nvPr/>
        </p:nvCxnSpPr>
        <p:spPr>
          <a:xfrm>
            <a:off x="639194" y="2230016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29" name="Google Shape;2010;p81">
            <a:extLst>
              <a:ext uri="{FF2B5EF4-FFF2-40B4-BE49-F238E27FC236}">
                <a16:creationId xmlns:a16="http://schemas.microsoft.com/office/drawing/2014/main" id="{85CFA6BD-50B3-998B-C044-029C9A52F680}"/>
              </a:ext>
            </a:extLst>
          </p:cNvPr>
          <p:cNvSpPr/>
          <p:nvPr/>
        </p:nvSpPr>
        <p:spPr>
          <a:xfrm>
            <a:off x="865221" y="2058321"/>
            <a:ext cx="3196775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Análisis de ventas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52" name="Conector recto 51">
            <a:extLst>
              <a:ext uri="{FF2B5EF4-FFF2-40B4-BE49-F238E27FC236}">
                <a16:creationId xmlns:a16="http://schemas.microsoft.com/office/drawing/2014/main" id="{D65F18FD-B0D2-5151-6CEA-DD6B297C9C80}"/>
              </a:ext>
            </a:extLst>
          </p:cNvPr>
          <p:cNvCxnSpPr>
            <a:cxnSpLocks/>
          </p:cNvCxnSpPr>
          <p:nvPr/>
        </p:nvCxnSpPr>
        <p:spPr>
          <a:xfrm>
            <a:off x="1090174" y="2419480"/>
            <a:ext cx="0" cy="790251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57" name="Conector recto 56">
            <a:extLst>
              <a:ext uri="{FF2B5EF4-FFF2-40B4-BE49-F238E27FC236}">
                <a16:creationId xmlns:a16="http://schemas.microsoft.com/office/drawing/2014/main" id="{2029F617-091E-64D0-B45B-BECCE31FA9AB}"/>
              </a:ext>
            </a:extLst>
          </p:cNvPr>
          <p:cNvCxnSpPr>
            <a:cxnSpLocks/>
          </p:cNvCxnSpPr>
          <p:nvPr/>
        </p:nvCxnSpPr>
        <p:spPr>
          <a:xfrm>
            <a:off x="1090174" y="2680996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58" name="Google Shape;2010;p81">
            <a:extLst>
              <a:ext uri="{FF2B5EF4-FFF2-40B4-BE49-F238E27FC236}">
                <a16:creationId xmlns:a16="http://schemas.microsoft.com/office/drawing/2014/main" id="{9951D97B-BB4F-AEE2-A923-952F101EDD51}"/>
              </a:ext>
            </a:extLst>
          </p:cNvPr>
          <p:cNvSpPr/>
          <p:nvPr/>
        </p:nvSpPr>
        <p:spPr>
          <a:xfrm>
            <a:off x="1340498" y="2540552"/>
            <a:ext cx="2531706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Informe de ventas global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9" name="Google Shape;2010;p81">
            <a:extLst>
              <a:ext uri="{FF2B5EF4-FFF2-40B4-BE49-F238E27FC236}">
                <a16:creationId xmlns:a16="http://schemas.microsoft.com/office/drawing/2014/main" id="{E84E3F5C-99A3-3AF8-139E-92A0AE9B20FB}"/>
              </a:ext>
            </a:extLst>
          </p:cNvPr>
          <p:cNvSpPr/>
          <p:nvPr/>
        </p:nvSpPr>
        <p:spPr>
          <a:xfrm>
            <a:off x="1340498" y="3042155"/>
            <a:ext cx="2531706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Informe de ventas anual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60" name="Conector recto 59">
            <a:extLst>
              <a:ext uri="{FF2B5EF4-FFF2-40B4-BE49-F238E27FC236}">
                <a16:creationId xmlns:a16="http://schemas.microsoft.com/office/drawing/2014/main" id="{C6B903CA-9431-0932-E492-1E7D3603DBC1}"/>
              </a:ext>
            </a:extLst>
          </p:cNvPr>
          <p:cNvCxnSpPr>
            <a:cxnSpLocks/>
          </p:cNvCxnSpPr>
          <p:nvPr/>
        </p:nvCxnSpPr>
        <p:spPr>
          <a:xfrm>
            <a:off x="1090174" y="3209731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61" name="Google Shape;2010;p81">
            <a:extLst>
              <a:ext uri="{FF2B5EF4-FFF2-40B4-BE49-F238E27FC236}">
                <a16:creationId xmlns:a16="http://schemas.microsoft.com/office/drawing/2014/main" id="{585D97C6-BA95-606E-2443-041C7A7E8A2F}"/>
              </a:ext>
            </a:extLst>
          </p:cNvPr>
          <p:cNvSpPr/>
          <p:nvPr/>
        </p:nvSpPr>
        <p:spPr>
          <a:xfrm>
            <a:off x="886408" y="3503993"/>
            <a:ext cx="3196775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Análisis de productos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11" name="Conector recto 3010">
            <a:extLst>
              <a:ext uri="{FF2B5EF4-FFF2-40B4-BE49-F238E27FC236}">
                <a16:creationId xmlns:a16="http://schemas.microsoft.com/office/drawing/2014/main" id="{38AF51E4-92FC-48BA-4CE1-0F62F859CEF7}"/>
              </a:ext>
            </a:extLst>
          </p:cNvPr>
          <p:cNvCxnSpPr>
            <a:cxnSpLocks/>
          </p:cNvCxnSpPr>
          <p:nvPr/>
        </p:nvCxnSpPr>
        <p:spPr>
          <a:xfrm>
            <a:off x="639194" y="3670040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012" name="Google Shape;2010;p81">
            <a:extLst>
              <a:ext uri="{FF2B5EF4-FFF2-40B4-BE49-F238E27FC236}">
                <a16:creationId xmlns:a16="http://schemas.microsoft.com/office/drawing/2014/main" id="{59F7C50B-2D40-7AA4-C485-B87951F528B8}"/>
              </a:ext>
            </a:extLst>
          </p:cNvPr>
          <p:cNvSpPr/>
          <p:nvPr/>
        </p:nvSpPr>
        <p:spPr>
          <a:xfrm>
            <a:off x="886408" y="4048058"/>
            <a:ext cx="3196775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Análisis de clientes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13" name="Conector recto 3012">
            <a:extLst>
              <a:ext uri="{FF2B5EF4-FFF2-40B4-BE49-F238E27FC236}">
                <a16:creationId xmlns:a16="http://schemas.microsoft.com/office/drawing/2014/main" id="{3F819733-4C70-FECB-FBF8-994DA14F0E09}"/>
              </a:ext>
            </a:extLst>
          </p:cNvPr>
          <p:cNvCxnSpPr>
            <a:cxnSpLocks/>
          </p:cNvCxnSpPr>
          <p:nvPr/>
        </p:nvCxnSpPr>
        <p:spPr>
          <a:xfrm>
            <a:off x="639194" y="4214105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pic>
        <p:nvPicPr>
          <p:cNvPr id="2" name="Imagen 1" descr="Imagen que contiene persona, hombre, parado, sostener&#10;&#10;Descripción generada automáticamente">
            <a:extLst>
              <a:ext uri="{FF2B5EF4-FFF2-40B4-BE49-F238E27FC236}">
                <a16:creationId xmlns:a16="http://schemas.microsoft.com/office/drawing/2014/main" id="{4659CCFC-E240-6528-D252-C31CD45AB5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28498" y="1289231"/>
            <a:ext cx="4742938" cy="26523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8433C2A-9601-0438-88D5-11AFEE9D7D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49683" y="3819993"/>
            <a:ext cx="1114170" cy="625173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B5606B10-060E-D26E-BB8B-6A7BF77BFB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61823" y="3814525"/>
            <a:ext cx="1114170" cy="62430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80682BF4-5C1D-9E1E-BA79-6A90A02A3E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46257" y="3802835"/>
            <a:ext cx="1163061" cy="651249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3A0355AA-4E8B-6E4C-8EF0-449E6874E11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66465" y="3788018"/>
            <a:ext cx="1185939" cy="66606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990846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30">
            <a:extLst>
              <a:ext uri="{FF2B5EF4-FFF2-40B4-BE49-F238E27FC236}">
                <a16:creationId xmlns:a16="http://schemas.microsoft.com/office/drawing/2014/main" id="{B25EFBB6-60D4-38E9-C098-C077C0F2CB24}"/>
              </a:ext>
            </a:extLst>
          </p:cNvPr>
          <p:cNvSpPr/>
          <p:nvPr/>
        </p:nvSpPr>
        <p:spPr>
          <a:xfrm>
            <a:off x="4702762" y="0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/>
              <a:t> </a:t>
            </a: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1" name="Google Shape;230;p30">
            <a:extLst>
              <a:ext uri="{FF2B5EF4-FFF2-40B4-BE49-F238E27FC236}">
                <a16:creationId xmlns:a16="http://schemas.microsoft.com/office/drawing/2014/main" id="{A85E9DEE-C1D1-650E-5223-09703EBBBC40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2" name="Picture 2" descr="H&amp;M - Wikipedia, la enciclopedia libre">
            <a:extLst>
              <a:ext uri="{FF2B5EF4-FFF2-40B4-BE49-F238E27FC236}">
                <a16:creationId xmlns:a16="http://schemas.microsoft.com/office/drawing/2014/main" id="{7FAD14E8-505D-102E-8954-12E15C5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88433C2A-9601-0438-88D5-11AFEE9D7D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5987" y="669310"/>
            <a:ext cx="7777029" cy="436377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9604435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30">
            <a:extLst>
              <a:ext uri="{FF2B5EF4-FFF2-40B4-BE49-F238E27FC236}">
                <a16:creationId xmlns:a16="http://schemas.microsoft.com/office/drawing/2014/main" id="{B25EFBB6-60D4-38E9-C098-C077C0F2CB24}"/>
              </a:ext>
            </a:extLst>
          </p:cNvPr>
          <p:cNvSpPr/>
          <p:nvPr/>
        </p:nvSpPr>
        <p:spPr>
          <a:xfrm>
            <a:off x="4702762" y="0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/>
              <a:t> </a:t>
            </a: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1" name="Google Shape;230;p30">
            <a:extLst>
              <a:ext uri="{FF2B5EF4-FFF2-40B4-BE49-F238E27FC236}">
                <a16:creationId xmlns:a16="http://schemas.microsoft.com/office/drawing/2014/main" id="{A85E9DEE-C1D1-650E-5223-09703EBBBC40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2" name="Picture 2" descr="H&amp;M - Wikipedia, la enciclopedia libre">
            <a:extLst>
              <a:ext uri="{FF2B5EF4-FFF2-40B4-BE49-F238E27FC236}">
                <a16:creationId xmlns:a16="http://schemas.microsoft.com/office/drawing/2014/main" id="{7FAD14E8-505D-102E-8954-12E15C5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F7A08F39-1B25-F281-4BCA-776AF6C418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6652" y="634570"/>
            <a:ext cx="7790696" cy="4365376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566442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30">
            <a:extLst>
              <a:ext uri="{FF2B5EF4-FFF2-40B4-BE49-F238E27FC236}">
                <a16:creationId xmlns:a16="http://schemas.microsoft.com/office/drawing/2014/main" id="{B25EFBB6-60D4-38E9-C098-C077C0F2CB24}"/>
              </a:ext>
            </a:extLst>
          </p:cNvPr>
          <p:cNvSpPr/>
          <p:nvPr/>
        </p:nvSpPr>
        <p:spPr>
          <a:xfrm>
            <a:off x="4702762" y="0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/>
              <a:t> </a:t>
            </a: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1" name="Google Shape;230;p30">
            <a:extLst>
              <a:ext uri="{FF2B5EF4-FFF2-40B4-BE49-F238E27FC236}">
                <a16:creationId xmlns:a16="http://schemas.microsoft.com/office/drawing/2014/main" id="{A85E9DEE-C1D1-650E-5223-09703EBBBC40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2" name="Picture 2" descr="H&amp;M - Wikipedia, la enciclopedia libre">
            <a:extLst>
              <a:ext uri="{FF2B5EF4-FFF2-40B4-BE49-F238E27FC236}">
                <a16:creationId xmlns:a16="http://schemas.microsoft.com/office/drawing/2014/main" id="{7FAD14E8-505D-102E-8954-12E15C5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38B432F7-9B94-E8BB-2CEE-32D478A59A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330" y="669310"/>
            <a:ext cx="7711074" cy="4317770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33616720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0;p30">
            <a:extLst>
              <a:ext uri="{FF2B5EF4-FFF2-40B4-BE49-F238E27FC236}">
                <a16:creationId xmlns:a16="http://schemas.microsoft.com/office/drawing/2014/main" id="{ADB96919-5F6B-CA75-93F5-B48E4EDCF213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sp>
        <p:nvSpPr>
          <p:cNvPr id="9" name="Google Shape;241;p30">
            <a:extLst>
              <a:ext uri="{FF2B5EF4-FFF2-40B4-BE49-F238E27FC236}">
                <a16:creationId xmlns:a16="http://schemas.microsoft.com/office/drawing/2014/main" id="{7E703431-8509-93A2-E3F4-9F1E52EBA966}"/>
              </a:ext>
            </a:extLst>
          </p:cNvPr>
          <p:cNvSpPr/>
          <p:nvPr/>
        </p:nvSpPr>
        <p:spPr>
          <a:xfrm>
            <a:off x="12115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242;p30">
            <a:extLst>
              <a:ext uri="{FF2B5EF4-FFF2-40B4-BE49-F238E27FC236}">
                <a16:creationId xmlns:a16="http://schemas.microsoft.com/office/drawing/2014/main" id="{5844DA40-BD08-B03A-EC81-D923B145E90C}"/>
              </a:ext>
            </a:extLst>
          </p:cNvPr>
          <p:cNvSpPr/>
          <p:nvPr/>
        </p:nvSpPr>
        <p:spPr>
          <a:xfrm>
            <a:off x="7612350" y="-697125"/>
            <a:ext cx="320100" cy="320100"/>
          </a:xfrm>
          <a:prstGeom prst="ellipse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232;p30">
            <a:extLst>
              <a:ext uri="{FF2B5EF4-FFF2-40B4-BE49-F238E27FC236}">
                <a16:creationId xmlns:a16="http://schemas.microsoft.com/office/drawing/2014/main" id="{D0C98FAA-D66B-AC49-A31B-FBE873CCEE51}"/>
              </a:ext>
            </a:extLst>
          </p:cNvPr>
          <p:cNvSpPr txBox="1">
            <a:spLocks/>
          </p:cNvSpPr>
          <p:nvPr/>
        </p:nvSpPr>
        <p:spPr>
          <a:xfrm>
            <a:off x="2190816" y="684833"/>
            <a:ext cx="4983300" cy="8909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200"/>
              </a:spcAft>
            </a:pPr>
            <a:r>
              <a:rPr lang="es-ES" sz="3000"/>
              <a:t>ÍNDICE DE CONTENIDOS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11C2922-3D3C-3BBE-2D69-AC025BFC9169}"/>
              </a:ext>
            </a:extLst>
          </p:cNvPr>
          <p:cNvSpPr txBox="1"/>
          <p:nvPr/>
        </p:nvSpPr>
        <p:spPr>
          <a:xfrm>
            <a:off x="516606" y="1650161"/>
            <a:ext cx="4554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500" b="1">
                <a:latin typeface="Poppins"/>
                <a:cs typeface="Poppins"/>
                <a:sym typeface="Poppins"/>
              </a:rPr>
              <a:t>0</a:t>
            </a:r>
            <a:endParaRPr lang="es-ES"/>
          </a:p>
        </p:txBody>
      </p:sp>
      <p:sp>
        <p:nvSpPr>
          <p:cNvPr id="24" name="Google Shape;1795;p33">
            <a:extLst>
              <a:ext uri="{FF2B5EF4-FFF2-40B4-BE49-F238E27FC236}">
                <a16:creationId xmlns:a16="http://schemas.microsoft.com/office/drawing/2014/main" id="{10C8F8F8-B049-316F-2FBD-3D39F1C44AB9}"/>
              </a:ext>
            </a:extLst>
          </p:cNvPr>
          <p:cNvSpPr/>
          <p:nvPr/>
        </p:nvSpPr>
        <p:spPr>
          <a:xfrm>
            <a:off x="1038524" y="2035825"/>
            <a:ext cx="1806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1809;p33">
            <a:extLst>
              <a:ext uri="{FF2B5EF4-FFF2-40B4-BE49-F238E27FC236}">
                <a16:creationId xmlns:a16="http://schemas.microsoft.com/office/drawing/2014/main" id="{E9FCEA1A-A052-AAFC-E61A-2F447993EF06}"/>
              </a:ext>
            </a:extLst>
          </p:cNvPr>
          <p:cNvSpPr txBox="1">
            <a:spLocks noGrp="1"/>
          </p:cNvSpPr>
          <p:nvPr>
            <p:ph type="title" idx="8"/>
          </p:nvPr>
        </p:nvSpPr>
        <p:spPr>
          <a:xfrm>
            <a:off x="1037624" y="2061902"/>
            <a:ext cx="1806600" cy="482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Introducción</a:t>
            </a:r>
            <a:endParaRPr sz="1800"/>
          </a:p>
        </p:txBody>
      </p:sp>
      <p:sp>
        <p:nvSpPr>
          <p:cNvPr id="65" name="CuadroTexto 64">
            <a:extLst>
              <a:ext uri="{FF2B5EF4-FFF2-40B4-BE49-F238E27FC236}">
                <a16:creationId xmlns:a16="http://schemas.microsoft.com/office/drawing/2014/main" id="{6CD1CAA1-C525-0676-CEB2-9714B5DBCFF3}"/>
              </a:ext>
            </a:extLst>
          </p:cNvPr>
          <p:cNvSpPr txBox="1"/>
          <p:nvPr/>
        </p:nvSpPr>
        <p:spPr>
          <a:xfrm>
            <a:off x="3200184" y="1642638"/>
            <a:ext cx="4554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500" b="1">
                <a:latin typeface="Poppins"/>
                <a:cs typeface="Poppins"/>
                <a:sym typeface="Poppins"/>
              </a:rPr>
              <a:t>1</a:t>
            </a:r>
            <a:endParaRPr lang="es-ES"/>
          </a:p>
        </p:txBody>
      </p:sp>
      <p:sp>
        <p:nvSpPr>
          <p:cNvPr id="66" name="Google Shape;1795;p33">
            <a:extLst>
              <a:ext uri="{FF2B5EF4-FFF2-40B4-BE49-F238E27FC236}">
                <a16:creationId xmlns:a16="http://schemas.microsoft.com/office/drawing/2014/main" id="{D4AB1234-6EB2-16A0-FBB9-DD82E9CF1EEE}"/>
              </a:ext>
            </a:extLst>
          </p:cNvPr>
          <p:cNvSpPr/>
          <p:nvPr/>
        </p:nvSpPr>
        <p:spPr>
          <a:xfrm>
            <a:off x="3722102" y="2028302"/>
            <a:ext cx="1806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" name="Google Shape;1809;p33">
            <a:extLst>
              <a:ext uri="{FF2B5EF4-FFF2-40B4-BE49-F238E27FC236}">
                <a16:creationId xmlns:a16="http://schemas.microsoft.com/office/drawing/2014/main" id="{C4AE5F32-D035-D878-C8EF-F31E016E021D}"/>
              </a:ext>
            </a:extLst>
          </p:cNvPr>
          <p:cNvSpPr txBox="1">
            <a:spLocks/>
          </p:cNvSpPr>
          <p:nvPr/>
        </p:nvSpPr>
        <p:spPr>
          <a:xfrm>
            <a:off x="3721202" y="2054379"/>
            <a:ext cx="1806600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1800"/>
              <a:t>Branding</a:t>
            </a: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08906EA0-56A5-C6CE-702E-EB239E744E6D}"/>
              </a:ext>
            </a:extLst>
          </p:cNvPr>
          <p:cNvSpPr txBox="1"/>
          <p:nvPr/>
        </p:nvSpPr>
        <p:spPr>
          <a:xfrm>
            <a:off x="5883762" y="1616561"/>
            <a:ext cx="4554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500" b="1">
                <a:latin typeface="Poppins"/>
                <a:cs typeface="Poppins"/>
                <a:sym typeface="Poppins"/>
              </a:rPr>
              <a:t>2</a:t>
            </a:r>
            <a:endParaRPr lang="es-ES"/>
          </a:p>
        </p:txBody>
      </p:sp>
      <p:sp>
        <p:nvSpPr>
          <p:cNvPr id="70" name="Google Shape;1795;p33">
            <a:extLst>
              <a:ext uri="{FF2B5EF4-FFF2-40B4-BE49-F238E27FC236}">
                <a16:creationId xmlns:a16="http://schemas.microsoft.com/office/drawing/2014/main" id="{F1575E6F-4A49-4ABB-9CDB-2E101D64788F}"/>
              </a:ext>
            </a:extLst>
          </p:cNvPr>
          <p:cNvSpPr/>
          <p:nvPr/>
        </p:nvSpPr>
        <p:spPr>
          <a:xfrm>
            <a:off x="6405680" y="2002225"/>
            <a:ext cx="1806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1" name="Google Shape;1809;p33">
            <a:extLst>
              <a:ext uri="{FF2B5EF4-FFF2-40B4-BE49-F238E27FC236}">
                <a16:creationId xmlns:a16="http://schemas.microsoft.com/office/drawing/2014/main" id="{25AD53A9-6219-CD91-8BDD-1CB0C91A68A7}"/>
              </a:ext>
            </a:extLst>
          </p:cNvPr>
          <p:cNvSpPr txBox="1">
            <a:spLocks/>
          </p:cNvSpPr>
          <p:nvPr/>
        </p:nvSpPr>
        <p:spPr>
          <a:xfrm>
            <a:off x="2514768" y="3598571"/>
            <a:ext cx="2516515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1800"/>
              <a:t>Asistencia a marketing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A6FB1D71-5CA7-4010-397B-0F89EF8B4825}"/>
              </a:ext>
            </a:extLst>
          </p:cNvPr>
          <p:cNvSpPr txBox="1"/>
          <p:nvPr/>
        </p:nvSpPr>
        <p:spPr>
          <a:xfrm>
            <a:off x="2059354" y="2933691"/>
            <a:ext cx="4554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500" b="1">
                <a:latin typeface="Poppins"/>
                <a:cs typeface="Poppins"/>
                <a:sym typeface="Poppins"/>
              </a:rPr>
              <a:t>3</a:t>
            </a:r>
            <a:endParaRPr lang="es-ES"/>
          </a:p>
        </p:txBody>
      </p:sp>
      <p:sp>
        <p:nvSpPr>
          <p:cNvPr id="74" name="Google Shape;1795;p33">
            <a:extLst>
              <a:ext uri="{FF2B5EF4-FFF2-40B4-BE49-F238E27FC236}">
                <a16:creationId xmlns:a16="http://schemas.microsoft.com/office/drawing/2014/main" id="{822A9A4A-40E2-F22E-B37B-2A14DD2A7264}"/>
              </a:ext>
            </a:extLst>
          </p:cNvPr>
          <p:cNvSpPr/>
          <p:nvPr/>
        </p:nvSpPr>
        <p:spPr>
          <a:xfrm>
            <a:off x="2581272" y="3319355"/>
            <a:ext cx="1806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1809;p33">
            <a:extLst>
              <a:ext uri="{FF2B5EF4-FFF2-40B4-BE49-F238E27FC236}">
                <a16:creationId xmlns:a16="http://schemas.microsoft.com/office/drawing/2014/main" id="{48DC0ED1-2EDC-95A4-D0D3-13A78B5149FE}"/>
              </a:ext>
            </a:extLst>
          </p:cNvPr>
          <p:cNvSpPr txBox="1">
            <a:spLocks/>
          </p:cNvSpPr>
          <p:nvPr/>
        </p:nvSpPr>
        <p:spPr>
          <a:xfrm>
            <a:off x="6404780" y="2044717"/>
            <a:ext cx="1962419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1800" dirty="0" err="1"/>
              <a:t>Dashboards</a:t>
            </a:r>
            <a:endParaRPr lang="es-ES" sz="1800" dirty="0"/>
          </a:p>
        </p:txBody>
      </p:sp>
      <p:sp>
        <p:nvSpPr>
          <p:cNvPr id="77" name="Google Shape;1809;p33">
            <a:extLst>
              <a:ext uri="{FF2B5EF4-FFF2-40B4-BE49-F238E27FC236}">
                <a16:creationId xmlns:a16="http://schemas.microsoft.com/office/drawing/2014/main" id="{7C3DC340-50C8-009C-FA77-841DACD84509}"/>
              </a:ext>
            </a:extLst>
          </p:cNvPr>
          <p:cNvSpPr txBox="1">
            <a:spLocks/>
          </p:cNvSpPr>
          <p:nvPr/>
        </p:nvSpPr>
        <p:spPr>
          <a:xfrm>
            <a:off x="5231218" y="3599924"/>
            <a:ext cx="2516515" cy="48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Poppins"/>
              <a:buNone/>
              <a:defRPr sz="24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sz="1800"/>
              <a:t>Comentarios finales</a:t>
            </a: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6DB2099D-8D47-B138-978E-0B32AEC6C0E1}"/>
              </a:ext>
            </a:extLst>
          </p:cNvPr>
          <p:cNvSpPr txBox="1"/>
          <p:nvPr/>
        </p:nvSpPr>
        <p:spPr>
          <a:xfrm>
            <a:off x="4679664" y="2916160"/>
            <a:ext cx="455414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" sz="4500" b="1">
                <a:latin typeface="Poppins"/>
                <a:cs typeface="Poppins"/>
                <a:sym typeface="Poppins"/>
              </a:rPr>
              <a:t>4</a:t>
            </a:r>
            <a:endParaRPr lang="es-ES"/>
          </a:p>
        </p:txBody>
      </p:sp>
      <p:sp>
        <p:nvSpPr>
          <p:cNvPr id="79" name="Google Shape;1795;p33">
            <a:extLst>
              <a:ext uri="{FF2B5EF4-FFF2-40B4-BE49-F238E27FC236}">
                <a16:creationId xmlns:a16="http://schemas.microsoft.com/office/drawing/2014/main" id="{49F0B0A7-368F-4EA3-C27A-0D864991B03E}"/>
              </a:ext>
            </a:extLst>
          </p:cNvPr>
          <p:cNvSpPr/>
          <p:nvPr/>
        </p:nvSpPr>
        <p:spPr>
          <a:xfrm>
            <a:off x="5291052" y="3299589"/>
            <a:ext cx="18066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H&amp;M - Wikipedia, la enciclopedia libre">
            <a:extLst>
              <a:ext uri="{FF2B5EF4-FFF2-40B4-BE49-F238E27FC236}">
                <a16:creationId xmlns:a16="http://schemas.microsoft.com/office/drawing/2014/main" id="{3B42C290-970B-C887-0DA7-52CF59BBD6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215956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30">
            <a:extLst>
              <a:ext uri="{FF2B5EF4-FFF2-40B4-BE49-F238E27FC236}">
                <a16:creationId xmlns:a16="http://schemas.microsoft.com/office/drawing/2014/main" id="{B25EFBB6-60D4-38E9-C098-C077C0F2CB24}"/>
              </a:ext>
            </a:extLst>
          </p:cNvPr>
          <p:cNvSpPr/>
          <p:nvPr/>
        </p:nvSpPr>
        <p:spPr>
          <a:xfrm>
            <a:off x="4702762" y="0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/>
              <a:t> </a:t>
            </a: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1" name="Google Shape;230;p30">
            <a:extLst>
              <a:ext uri="{FF2B5EF4-FFF2-40B4-BE49-F238E27FC236}">
                <a16:creationId xmlns:a16="http://schemas.microsoft.com/office/drawing/2014/main" id="{A85E9DEE-C1D1-650E-5223-09703EBBBC40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2" name="Picture 2" descr="H&amp;M - Wikipedia, la enciclopedia libre">
            <a:extLst>
              <a:ext uri="{FF2B5EF4-FFF2-40B4-BE49-F238E27FC236}">
                <a16:creationId xmlns:a16="http://schemas.microsoft.com/office/drawing/2014/main" id="{7FAD14E8-505D-102E-8954-12E15C5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CAEED940-B1CB-161B-8144-9A52CE12782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133" y="717476"/>
            <a:ext cx="7671733" cy="4308715"/>
          </a:xfrm>
          <a:prstGeom prst="rect">
            <a:avLst/>
          </a:prstGeom>
          <a:ln w="12700"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1394586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30">
            <a:extLst>
              <a:ext uri="{FF2B5EF4-FFF2-40B4-BE49-F238E27FC236}">
                <a16:creationId xmlns:a16="http://schemas.microsoft.com/office/drawing/2014/main" id="{B25EFBB6-60D4-38E9-C098-C077C0F2CB24}"/>
              </a:ext>
            </a:extLst>
          </p:cNvPr>
          <p:cNvSpPr/>
          <p:nvPr/>
        </p:nvSpPr>
        <p:spPr>
          <a:xfrm>
            <a:off x="4702762" y="0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/>
              <a:t> </a:t>
            </a: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1" name="Google Shape;230;p30">
            <a:extLst>
              <a:ext uri="{FF2B5EF4-FFF2-40B4-BE49-F238E27FC236}">
                <a16:creationId xmlns:a16="http://schemas.microsoft.com/office/drawing/2014/main" id="{A85E9DEE-C1D1-650E-5223-09703EBBBC40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2" name="Picture 2" descr="H&amp;M - Wikipedia, la enciclopedia libre">
            <a:extLst>
              <a:ext uri="{FF2B5EF4-FFF2-40B4-BE49-F238E27FC236}">
                <a16:creationId xmlns:a16="http://schemas.microsoft.com/office/drawing/2014/main" id="{7FAD14E8-505D-102E-8954-12E15C5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E01B9B44-205D-9A64-4C5D-53F87A8BA041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72390" y="834131"/>
            <a:ext cx="3909754" cy="27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2. Dashboard de branding</a:t>
            </a:r>
            <a:endParaRPr dirty="0"/>
          </a:p>
        </p:txBody>
      </p:sp>
      <p:sp>
        <p:nvSpPr>
          <p:cNvPr id="15" name="Google Shape;3050;p38">
            <a:extLst>
              <a:ext uri="{FF2B5EF4-FFF2-40B4-BE49-F238E27FC236}">
                <a16:creationId xmlns:a16="http://schemas.microsoft.com/office/drawing/2014/main" id="{657E38D2-D836-8E27-9A13-27603E20A5BF}"/>
              </a:ext>
            </a:extLst>
          </p:cNvPr>
          <p:cNvSpPr/>
          <p:nvPr/>
        </p:nvSpPr>
        <p:spPr>
          <a:xfrm>
            <a:off x="310465" y="748328"/>
            <a:ext cx="4075798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2009;p81">
            <a:extLst>
              <a:ext uri="{FF2B5EF4-FFF2-40B4-BE49-F238E27FC236}">
                <a16:creationId xmlns:a16="http://schemas.microsoft.com/office/drawing/2014/main" id="{1ADD29B4-AD00-5465-E4DF-9979C748E247}"/>
              </a:ext>
            </a:extLst>
          </p:cNvPr>
          <p:cNvSpPr/>
          <p:nvPr/>
        </p:nvSpPr>
        <p:spPr>
          <a:xfrm>
            <a:off x="504218" y="1404243"/>
            <a:ext cx="3882039" cy="458450"/>
          </a:xfrm>
          <a:prstGeom prst="rect">
            <a:avLst/>
          </a:prstGeom>
          <a:solidFill>
            <a:srgbClr val="FA9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6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2. Análisis de opinión pública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15" name="Conector recto 3014">
            <a:extLst>
              <a:ext uri="{FF2B5EF4-FFF2-40B4-BE49-F238E27FC236}">
                <a16:creationId xmlns:a16="http://schemas.microsoft.com/office/drawing/2014/main" id="{91D3110D-B32B-D647-837E-DC6C078ECA1E}"/>
              </a:ext>
            </a:extLst>
          </p:cNvPr>
          <p:cNvCxnSpPr>
            <a:cxnSpLocks/>
          </p:cNvCxnSpPr>
          <p:nvPr/>
        </p:nvCxnSpPr>
        <p:spPr>
          <a:xfrm>
            <a:off x="567315" y="1848183"/>
            <a:ext cx="0" cy="2811558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016" name="Conector recto 3015">
            <a:extLst>
              <a:ext uri="{FF2B5EF4-FFF2-40B4-BE49-F238E27FC236}">
                <a16:creationId xmlns:a16="http://schemas.microsoft.com/office/drawing/2014/main" id="{97B3262F-F027-5151-88E8-F25634FA45B5}"/>
              </a:ext>
            </a:extLst>
          </p:cNvPr>
          <p:cNvCxnSpPr>
            <a:cxnSpLocks/>
          </p:cNvCxnSpPr>
          <p:nvPr/>
        </p:nvCxnSpPr>
        <p:spPr>
          <a:xfrm>
            <a:off x="567315" y="2145408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017" name="Google Shape;2010;p81">
            <a:extLst>
              <a:ext uri="{FF2B5EF4-FFF2-40B4-BE49-F238E27FC236}">
                <a16:creationId xmlns:a16="http://schemas.microsoft.com/office/drawing/2014/main" id="{712FDBBF-E368-D40D-7B74-F2120C4B4843}"/>
              </a:ext>
            </a:extLst>
          </p:cNvPr>
          <p:cNvSpPr/>
          <p:nvPr/>
        </p:nvSpPr>
        <p:spPr>
          <a:xfrm>
            <a:off x="793342" y="1973713"/>
            <a:ext cx="3592920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Análisis de reseñas (Google Reviews)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23" name="Google Shape;2010;p81">
            <a:extLst>
              <a:ext uri="{FF2B5EF4-FFF2-40B4-BE49-F238E27FC236}">
                <a16:creationId xmlns:a16="http://schemas.microsoft.com/office/drawing/2014/main" id="{8112E8CC-6B49-E582-300D-CF465A0A78C8}"/>
              </a:ext>
            </a:extLst>
          </p:cNvPr>
          <p:cNvSpPr/>
          <p:nvPr/>
        </p:nvSpPr>
        <p:spPr>
          <a:xfrm>
            <a:off x="814528" y="2482306"/>
            <a:ext cx="3571735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Análisis de sentimientos (predicción)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24" name="Conector recto 3023">
            <a:extLst>
              <a:ext uri="{FF2B5EF4-FFF2-40B4-BE49-F238E27FC236}">
                <a16:creationId xmlns:a16="http://schemas.microsoft.com/office/drawing/2014/main" id="{E078F568-6701-FE8C-CBD1-27C43F29D447}"/>
              </a:ext>
            </a:extLst>
          </p:cNvPr>
          <p:cNvCxnSpPr>
            <a:cxnSpLocks/>
          </p:cNvCxnSpPr>
          <p:nvPr/>
        </p:nvCxnSpPr>
        <p:spPr>
          <a:xfrm>
            <a:off x="567315" y="2590167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025" name="Google Shape;2010;p81">
            <a:extLst>
              <a:ext uri="{FF2B5EF4-FFF2-40B4-BE49-F238E27FC236}">
                <a16:creationId xmlns:a16="http://schemas.microsoft.com/office/drawing/2014/main" id="{A3DBA168-C991-DF1E-D80C-7777C02B1445}"/>
              </a:ext>
            </a:extLst>
          </p:cNvPr>
          <p:cNvSpPr/>
          <p:nvPr/>
        </p:nvSpPr>
        <p:spPr>
          <a:xfrm>
            <a:off x="814529" y="4493694"/>
            <a:ext cx="3571727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WordClouds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26" name="Conector recto 3025">
            <a:extLst>
              <a:ext uri="{FF2B5EF4-FFF2-40B4-BE49-F238E27FC236}">
                <a16:creationId xmlns:a16="http://schemas.microsoft.com/office/drawing/2014/main" id="{BA8E2ED2-E118-0256-CC2E-E9AD539DC137}"/>
              </a:ext>
            </a:extLst>
          </p:cNvPr>
          <p:cNvCxnSpPr>
            <a:cxnSpLocks/>
          </p:cNvCxnSpPr>
          <p:nvPr/>
        </p:nvCxnSpPr>
        <p:spPr>
          <a:xfrm>
            <a:off x="567315" y="4659741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027" name="Conector recto 3026">
            <a:extLst>
              <a:ext uri="{FF2B5EF4-FFF2-40B4-BE49-F238E27FC236}">
                <a16:creationId xmlns:a16="http://schemas.microsoft.com/office/drawing/2014/main" id="{5F2C298A-F467-9625-616C-5CD2A4507D49}"/>
              </a:ext>
            </a:extLst>
          </p:cNvPr>
          <p:cNvCxnSpPr>
            <a:cxnSpLocks/>
          </p:cNvCxnSpPr>
          <p:nvPr/>
        </p:nvCxnSpPr>
        <p:spPr>
          <a:xfrm>
            <a:off x="935542" y="2845170"/>
            <a:ext cx="0" cy="1279491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028" name="Conector recto 3027">
            <a:extLst>
              <a:ext uri="{FF2B5EF4-FFF2-40B4-BE49-F238E27FC236}">
                <a16:creationId xmlns:a16="http://schemas.microsoft.com/office/drawing/2014/main" id="{B7E3BE2C-AFCC-4621-E9DE-60CCC371E6B7}"/>
              </a:ext>
            </a:extLst>
          </p:cNvPr>
          <p:cNvCxnSpPr>
            <a:cxnSpLocks/>
          </p:cNvCxnSpPr>
          <p:nvPr/>
        </p:nvCxnSpPr>
        <p:spPr>
          <a:xfrm>
            <a:off x="935542" y="3106686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029" name="Google Shape;2010;p81">
            <a:extLst>
              <a:ext uri="{FF2B5EF4-FFF2-40B4-BE49-F238E27FC236}">
                <a16:creationId xmlns:a16="http://schemas.microsoft.com/office/drawing/2014/main" id="{624B9DBE-E57E-5060-359E-FC48E445E95F}"/>
              </a:ext>
            </a:extLst>
          </p:cNvPr>
          <p:cNvSpPr/>
          <p:nvPr/>
        </p:nvSpPr>
        <p:spPr>
          <a:xfrm>
            <a:off x="1185866" y="2966242"/>
            <a:ext cx="3013788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Redes sociales (Twitter, Facebook)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031" name="Google Shape;2010;p81">
            <a:extLst>
              <a:ext uri="{FF2B5EF4-FFF2-40B4-BE49-F238E27FC236}">
                <a16:creationId xmlns:a16="http://schemas.microsoft.com/office/drawing/2014/main" id="{E16E3721-EC50-E6E2-FB1F-5C5EE04478E5}"/>
              </a:ext>
            </a:extLst>
          </p:cNvPr>
          <p:cNvSpPr/>
          <p:nvPr/>
        </p:nvSpPr>
        <p:spPr>
          <a:xfrm>
            <a:off x="1185864" y="3467845"/>
            <a:ext cx="3013785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Foros (Quora)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32" name="Conector recto 3031">
            <a:extLst>
              <a:ext uri="{FF2B5EF4-FFF2-40B4-BE49-F238E27FC236}">
                <a16:creationId xmlns:a16="http://schemas.microsoft.com/office/drawing/2014/main" id="{41C4397C-6A0E-52F1-E65A-F46573B9BE95}"/>
              </a:ext>
            </a:extLst>
          </p:cNvPr>
          <p:cNvCxnSpPr>
            <a:cxnSpLocks/>
          </p:cNvCxnSpPr>
          <p:nvPr/>
        </p:nvCxnSpPr>
        <p:spPr>
          <a:xfrm>
            <a:off x="935542" y="3635421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034" name="Google Shape;2010;p81">
            <a:extLst>
              <a:ext uri="{FF2B5EF4-FFF2-40B4-BE49-F238E27FC236}">
                <a16:creationId xmlns:a16="http://schemas.microsoft.com/office/drawing/2014/main" id="{87A78792-1B0A-3E78-E7A5-996A3A13FF67}"/>
              </a:ext>
            </a:extLst>
          </p:cNvPr>
          <p:cNvSpPr/>
          <p:nvPr/>
        </p:nvSpPr>
        <p:spPr>
          <a:xfrm>
            <a:off x="1185865" y="3938777"/>
            <a:ext cx="3013784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Periódicos (Google News)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35" name="Conector recto 3034">
            <a:extLst>
              <a:ext uri="{FF2B5EF4-FFF2-40B4-BE49-F238E27FC236}">
                <a16:creationId xmlns:a16="http://schemas.microsoft.com/office/drawing/2014/main" id="{D17F9283-9E77-723A-0026-0F8A8212A514}"/>
              </a:ext>
            </a:extLst>
          </p:cNvPr>
          <p:cNvCxnSpPr>
            <a:cxnSpLocks/>
          </p:cNvCxnSpPr>
          <p:nvPr/>
        </p:nvCxnSpPr>
        <p:spPr>
          <a:xfrm>
            <a:off x="935542" y="4106353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pic>
        <p:nvPicPr>
          <p:cNvPr id="3037" name="Imagen 3036" descr="Imagen de la pantalla de un celular en la mano&#10;&#10;Descripción generada automáticamente con confianza baja">
            <a:extLst>
              <a:ext uri="{FF2B5EF4-FFF2-40B4-BE49-F238E27FC236}">
                <a16:creationId xmlns:a16="http://schemas.microsoft.com/office/drawing/2014/main" id="{0AA3E9B9-8A1A-97A6-A1FD-B471131741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70334" y="1654489"/>
            <a:ext cx="4479921" cy="2475985"/>
          </a:xfrm>
          <a:prstGeom prst="rect">
            <a:avLst/>
          </a:prstGeom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A37322FF-9B17-7BA7-05C0-85A9E2642A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66408" y="4000613"/>
            <a:ext cx="1385906" cy="775636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20FFA89-1F88-F5E9-44D6-E140599945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33555" y="3992012"/>
            <a:ext cx="1385906" cy="784237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702819E7-F699-032E-C8F1-DF80DBAC00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00702" y="4000613"/>
            <a:ext cx="1386920" cy="77563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9499434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30">
            <a:extLst>
              <a:ext uri="{FF2B5EF4-FFF2-40B4-BE49-F238E27FC236}">
                <a16:creationId xmlns:a16="http://schemas.microsoft.com/office/drawing/2014/main" id="{B25EFBB6-60D4-38E9-C098-C077C0F2CB24}"/>
              </a:ext>
            </a:extLst>
          </p:cNvPr>
          <p:cNvSpPr/>
          <p:nvPr/>
        </p:nvSpPr>
        <p:spPr>
          <a:xfrm>
            <a:off x="4702762" y="0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/>
              <a:t> </a:t>
            </a: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1" name="Google Shape;230;p30">
            <a:extLst>
              <a:ext uri="{FF2B5EF4-FFF2-40B4-BE49-F238E27FC236}">
                <a16:creationId xmlns:a16="http://schemas.microsoft.com/office/drawing/2014/main" id="{A85E9DEE-C1D1-650E-5223-09703EBBBC40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2" name="Picture 2" descr="H&amp;M - Wikipedia, la enciclopedia libre">
            <a:extLst>
              <a:ext uri="{FF2B5EF4-FFF2-40B4-BE49-F238E27FC236}">
                <a16:creationId xmlns:a16="http://schemas.microsoft.com/office/drawing/2014/main" id="{7FAD14E8-505D-102E-8954-12E15C5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66BA5A44-BA18-584F-0407-A76FF94883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194" y="669310"/>
            <a:ext cx="7551226" cy="4323310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73826311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30">
            <a:extLst>
              <a:ext uri="{FF2B5EF4-FFF2-40B4-BE49-F238E27FC236}">
                <a16:creationId xmlns:a16="http://schemas.microsoft.com/office/drawing/2014/main" id="{B25EFBB6-60D4-38E9-C098-C077C0F2CB24}"/>
              </a:ext>
            </a:extLst>
          </p:cNvPr>
          <p:cNvSpPr/>
          <p:nvPr/>
        </p:nvSpPr>
        <p:spPr>
          <a:xfrm>
            <a:off x="4702762" y="0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/>
              <a:t> </a:t>
            </a: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1" name="Google Shape;230;p30">
            <a:extLst>
              <a:ext uri="{FF2B5EF4-FFF2-40B4-BE49-F238E27FC236}">
                <a16:creationId xmlns:a16="http://schemas.microsoft.com/office/drawing/2014/main" id="{A85E9DEE-C1D1-650E-5223-09703EBBBC40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2" name="Picture 2" descr="H&amp;M - Wikipedia, la enciclopedia libre">
            <a:extLst>
              <a:ext uri="{FF2B5EF4-FFF2-40B4-BE49-F238E27FC236}">
                <a16:creationId xmlns:a16="http://schemas.microsoft.com/office/drawing/2014/main" id="{7FAD14E8-505D-102E-8954-12E15C5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>
            <a:extLst>
              <a:ext uri="{FF2B5EF4-FFF2-40B4-BE49-F238E27FC236}">
                <a16:creationId xmlns:a16="http://schemas.microsoft.com/office/drawing/2014/main" id="{4E476F96-C34A-7A38-C0EF-9B52AED932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62" y="698134"/>
            <a:ext cx="7692200" cy="4352754"/>
          </a:xfrm>
          <a:prstGeom prst="rect">
            <a:avLst/>
          </a:prstGeom>
          <a:ln w="12700"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16748618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230;p30">
            <a:extLst>
              <a:ext uri="{FF2B5EF4-FFF2-40B4-BE49-F238E27FC236}">
                <a16:creationId xmlns:a16="http://schemas.microsoft.com/office/drawing/2014/main" id="{B25EFBB6-60D4-38E9-C098-C077C0F2CB24}"/>
              </a:ext>
            </a:extLst>
          </p:cNvPr>
          <p:cNvSpPr/>
          <p:nvPr/>
        </p:nvSpPr>
        <p:spPr>
          <a:xfrm>
            <a:off x="4702762" y="0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/>
              <a:t> </a:t>
            </a: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1" name="Google Shape;230;p30">
            <a:extLst>
              <a:ext uri="{FF2B5EF4-FFF2-40B4-BE49-F238E27FC236}">
                <a16:creationId xmlns:a16="http://schemas.microsoft.com/office/drawing/2014/main" id="{A85E9DEE-C1D1-650E-5223-09703EBBBC40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2" name="Picture 2" descr="H&amp;M - Wikipedia, la enciclopedia libre">
            <a:extLst>
              <a:ext uri="{FF2B5EF4-FFF2-40B4-BE49-F238E27FC236}">
                <a16:creationId xmlns:a16="http://schemas.microsoft.com/office/drawing/2014/main" id="{7FAD14E8-505D-102E-8954-12E15C5327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A4745E93-2063-AB90-8FB0-CF288B4312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6661" y="691408"/>
            <a:ext cx="7692199" cy="4372097"/>
          </a:xfrm>
          <a:prstGeom prst="rect">
            <a:avLst/>
          </a:prstGeom>
          <a:ln>
            <a:solidFill>
              <a:srgbClr val="00B0F0"/>
            </a:solidFill>
          </a:ln>
        </p:spPr>
      </p:pic>
    </p:spTree>
    <p:extLst>
      <p:ext uri="{BB962C8B-B14F-4D97-AF65-F5344CB8AC3E}">
        <p14:creationId xmlns:p14="http://schemas.microsoft.com/office/powerpoint/2010/main" val="35946627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30;p30">
            <a:extLst>
              <a:ext uri="{FF2B5EF4-FFF2-40B4-BE49-F238E27FC236}">
                <a16:creationId xmlns:a16="http://schemas.microsoft.com/office/drawing/2014/main" id="{B568B408-9EB1-6950-9AB5-9E6ED961BF75}"/>
              </a:ext>
            </a:extLst>
          </p:cNvPr>
          <p:cNvSpPr/>
          <p:nvPr/>
        </p:nvSpPr>
        <p:spPr>
          <a:xfrm>
            <a:off x="6168419" y="1035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38"/>
          <p:cNvSpPr txBox="1">
            <a:spLocks noGrp="1"/>
          </p:cNvSpPr>
          <p:nvPr>
            <p:ph type="title"/>
          </p:nvPr>
        </p:nvSpPr>
        <p:spPr>
          <a:xfrm>
            <a:off x="603758" y="604944"/>
            <a:ext cx="6268529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ASISTENCIA A MARKETING </a:t>
            </a:r>
            <a:endParaRPr/>
          </a:p>
        </p:txBody>
      </p:sp>
      <p:sp>
        <p:nvSpPr>
          <p:cNvPr id="3042" name="Google Shape;3042;p38"/>
          <p:cNvSpPr/>
          <p:nvPr/>
        </p:nvSpPr>
        <p:spPr>
          <a:xfrm>
            <a:off x="0" y="1231833"/>
            <a:ext cx="6922294" cy="5894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Análisis de ventas</a:t>
            </a:r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cxnSp>
        <p:nvCxnSpPr>
          <p:cNvPr id="11" name="Google Shape;1314;p54">
            <a:extLst>
              <a:ext uri="{FF2B5EF4-FFF2-40B4-BE49-F238E27FC236}">
                <a16:creationId xmlns:a16="http://schemas.microsoft.com/office/drawing/2014/main" id="{B239717D-1B24-1A8E-4659-297E4A1D099B}"/>
              </a:ext>
            </a:extLst>
          </p:cNvPr>
          <p:cNvCxnSpPr>
            <a:cxnSpLocks/>
          </p:cNvCxnSpPr>
          <p:nvPr/>
        </p:nvCxnSpPr>
        <p:spPr>
          <a:xfrm flipV="1">
            <a:off x="4407909" y="3842804"/>
            <a:ext cx="0" cy="36384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grpSp>
        <p:nvGrpSpPr>
          <p:cNvPr id="12" name="Google Shape;1298;p54">
            <a:extLst>
              <a:ext uri="{FF2B5EF4-FFF2-40B4-BE49-F238E27FC236}">
                <a16:creationId xmlns:a16="http://schemas.microsoft.com/office/drawing/2014/main" id="{33D5B645-1942-9FD9-7848-72B3C8714610}"/>
              </a:ext>
            </a:extLst>
          </p:cNvPr>
          <p:cNvGrpSpPr/>
          <p:nvPr/>
        </p:nvGrpSpPr>
        <p:grpSpPr>
          <a:xfrm>
            <a:off x="2312990" y="2675307"/>
            <a:ext cx="4507196" cy="689610"/>
            <a:chOff x="32014" y="2498867"/>
            <a:chExt cx="4771276" cy="680283"/>
          </a:xfrm>
        </p:grpSpPr>
        <p:sp>
          <p:nvSpPr>
            <p:cNvPr id="13" name="Google Shape;1299;p54">
              <a:extLst>
                <a:ext uri="{FF2B5EF4-FFF2-40B4-BE49-F238E27FC236}">
                  <a16:creationId xmlns:a16="http://schemas.microsoft.com/office/drawing/2014/main" id="{62802235-1DB8-E456-72AA-C70989FF7A14}"/>
                </a:ext>
              </a:extLst>
            </p:cNvPr>
            <p:cNvSpPr/>
            <p:nvPr/>
          </p:nvSpPr>
          <p:spPr>
            <a:xfrm>
              <a:off x="32014" y="2498868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C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4" name="Google Shape;1300;p54">
              <a:extLst>
                <a:ext uri="{FF2B5EF4-FFF2-40B4-BE49-F238E27FC236}">
                  <a16:creationId xmlns:a16="http://schemas.microsoft.com/office/drawing/2014/main" id="{425291DF-A9CC-2065-8F40-1A96FF5F9A7B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5F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15" name="Google Shape;1302;p54">
              <a:extLst>
                <a:ext uri="{FF2B5EF4-FFF2-40B4-BE49-F238E27FC236}">
                  <a16:creationId xmlns:a16="http://schemas.microsoft.com/office/drawing/2014/main" id="{A0DE7534-BA32-F37F-0405-8CC3F2185158}"/>
                </a:ext>
              </a:extLst>
            </p:cNvPr>
            <p:cNvSpPr/>
            <p:nvPr/>
          </p:nvSpPr>
          <p:spPr>
            <a:xfrm>
              <a:off x="3160140" y="2498867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FA97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16" name="Google Shape;1312;p54">
            <a:extLst>
              <a:ext uri="{FF2B5EF4-FFF2-40B4-BE49-F238E27FC236}">
                <a16:creationId xmlns:a16="http://schemas.microsoft.com/office/drawing/2014/main" id="{94153F24-547C-1382-5441-E4EF5FE62884}"/>
              </a:ext>
            </a:extLst>
          </p:cNvPr>
          <p:cNvCxnSpPr>
            <a:cxnSpLocks/>
          </p:cNvCxnSpPr>
          <p:nvPr/>
        </p:nvCxnSpPr>
        <p:spPr>
          <a:xfrm>
            <a:off x="5904468" y="2384560"/>
            <a:ext cx="0" cy="290747"/>
          </a:xfrm>
          <a:prstGeom prst="straightConnector1">
            <a:avLst/>
          </a:prstGeom>
          <a:noFill/>
          <a:ln w="19050" cap="flat" cmpd="sng">
            <a:solidFill>
              <a:srgbClr val="FA9778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7" name="Google Shape;1314;p54">
            <a:extLst>
              <a:ext uri="{FF2B5EF4-FFF2-40B4-BE49-F238E27FC236}">
                <a16:creationId xmlns:a16="http://schemas.microsoft.com/office/drawing/2014/main" id="{659B4F90-7103-8A4E-7078-D167505DB62D}"/>
              </a:ext>
            </a:extLst>
          </p:cNvPr>
          <p:cNvCxnSpPr>
            <a:cxnSpLocks/>
          </p:cNvCxnSpPr>
          <p:nvPr/>
        </p:nvCxnSpPr>
        <p:spPr>
          <a:xfrm>
            <a:off x="3044707" y="2392983"/>
            <a:ext cx="0" cy="378842"/>
          </a:xfrm>
          <a:prstGeom prst="straightConnector1">
            <a:avLst/>
          </a:prstGeom>
          <a:noFill/>
          <a:ln w="19050" cap="flat" cmpd="sng">
            <a:solidFill>
              <a:srgbClr val="A3CAF7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8" name="Google Shape;1314;p54">
            <a:extLst>
              <a:ext uri="{FF2B5EF4-FFF2-40B4-BE49-F238E27FC236}">
                <a16:creationId xmlns:a16="http://schemas.microsoft.com/office/drawing/2014/main" id="{1AECD550-BDFB-E90B-9BB0-AE5F8937F75F}"/>
              </a:ext>
            </a:extLst>
          </p:cNvPr>
          <p:cNvCxnSpPr>
            <a:cxnSpLocks/>
          </p:cNvCxnSpPr>
          <p:nvPr/>
        </p:nvCxnSpPr>
        <p:spPr>
          <a:xfrm flipV="1">
            <a:off x="5083363" y="2029141"/>
            <a:ext cx="0" cy="36384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19" name="Google Shape;1314;p54">
            <a:extLst>
              <a:ext uri="{FF2B5EF4-FFF2-40B4-BE49-F238E27FC236}">
                <a16:creationId xmlns:a16="http://schemas.microsoft.com/office/drawing/2014/main" id="{0B04C54C-947A-B9A5-01C8-EA6B0D85EA3E}"/>
              </a:ext>
            </a:extLst>
          </p:cNvPr>
          <p:cNvCxnSpPr>
            <a:cxnSpLocks/>
          </p:cNvCxnSpPr>
          <p:nvPr/>
        </p:nvCxnSpPr>
        <p:spPr>
          <a:xfrm flipV="1">
            <a:off x="4578538" y="3336772"/>
            <a:ext cx="0" cy="363842"/>
          </a:xfrm>
          <a:prstGeom prst="straightConnector1">
            <a:avLst/>
          </a:prstGeom>
          <a:noFill/>
          <a:ln w="19050" cap="flat" cmpd="sng">
            <a:solidFill>
              <a:srgbClr val="5FA4AB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7EAF422-FA9A-ECD6-F700-E8C04393F00A}"/>
              </a:ext>
            </a:extLst>
          </p:cNvPr>
          <p:cNvSpPr/>
          <p:nvPr/>
        </p:nvSpPr>
        <p:spPr>
          <a:xfrm>
            <a:off x="2354528" y="1950407"/>
            <a:ext cx="1380357" cy="360173"/>
          </a:xfrm>
          <a:prstGeom prst="rect">
            <a:avLst/>
          </a:prstGeom>
          <a:solidFill>
            <a:srgbClr val="A3CAF7"/>
          </a:solidFill>
          <a:ln>
            <a:solidFill>
              <a:srgbClr val="A3C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Preprocesado</a:t>
            </a: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61A90D45-0E60-9D8E-4EC6-E257D194E937}"/>
              </a:ext>
            </a:extLst>
          </p:cNvPr>
          <p:cNvSpPr/>
          <p:nvPr/>
        </p:nvSpPr>
        <p:spPr>
          <a:xfrm>
            <a:off x="4012284" y="3841701"/>
            <a:ext cx="1148514" cy="360173"/>
          </a:xfrm>
          <a:prstGeom prst="rect">
            <a:avLst/>
          </a:prstGeom>
          <a:solidFill>
            <a:srgbClr val="5FA4AB"/>
          </a:solidFill>
          <a:ln>
            <a:solidFill>
              <a:srgbClr val="5FA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EDA</a:t>
            </a:r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09A142C0-5B95-A8C0-2391-0347057DE21F}"/>
              </a:ext>
            </a:extLst>
          </p:cNvPr>
          <p:cNvSpPr/>
          <p:nvPr/>
        </p:nvSpPr>
        <p:spPr>
          <a:xfrm>
            <a:off x="5380178" y="1897662"/>
            <a:ext cx="1148514" cy="360173"/>
          </a:xfrm>
          <a:prstGeom prst="rect">
            <a:avLst/>
          </a:prstGeom>
          <a:solidFill>
            <a:srgbClr val="FA9778"/>
          </a:solidFill>
          <a:ln>
            <a:solidFill>
              <a:srgbClr val="FA9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Modelos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9F00932D-F268-92B2-5D3B-1C032881949E}"/>
              </a:ext>
            </a:extLst>
          </p:cNvPr>
          <p:cNvSpPr txBox="1"/>
          <p:nvPr/>
        </p:nvSpPr>
        <p:spPr>
          <a:xfrm>
            <a:off x="2503688" y="2854228"/>
            <a:ext cx="42416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>
                <a:uFill>
                  <a:noFill/>
                </a:uFill>
                <a:latin typeface="Poppins" panose="00000500000000000000" pitchFamily="2" charset="0"/>
                <a:ea typeface="Righteous"/>
                <a:cs typeface="Poppins" panose="00000500000000000000" pitchFamily="2" charset="0"/>
                <a:sym typeface="Righteous"/>
              </a:rPr>
              <a:t>Asistencia a marketing </a:t>
            </a:r>
            <a:endParaRPr lang="es-ES" sz="1800" b="1">
              <a:latin typeface="Poppins" panose="00000500000000000000" pitchFamily="2" charset="0"/>
              <a:ea typeface="Righteous"/>
              <a:cs typeface="Poppins" panose="00000500000000000000" pitchFamily="2" charset="0"/>
              <a:sym typeface="Righteous"/>
            </a:endParaRPr>
          </a:p>
        </p:txBody>
      </p:sp>
      <p:sp>
        <p:nvSpPr>
          <p:cNvPr id="24" name="Google Shape;230;p30">
            <a:extLst>
              <a:ext uri="{FF2B5EF4-FFF2-40B4-BE49-F238E27FC236}">
                <a16:creationId xmlns:a16="http://schemas.microsoft.com/office/drawing/2014/main" id="{07169E65-1123-7CEF-E4FC-EBF106FD89FE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25" name="Picture 2" descr="H&amp;M - Wikipedia, la enciclopedia libre">
            <a:extLst>
              <a:ext uri="{FF2B5EF4-FFF2-40B4-BE49-F238E27FC236}">
                <a16:creationId xmlns:a16="http://schemas.microsoft.com/office/drawing/2014/main" id="{8661915C-C694-3DB7-BDDC-A270AA6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920746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30;p30">
            <a:extLst>
              <a:ext uri="{FF2B5EF4-FFF2-40B4-BE49-F238E27FC236}">
                <a16:creationId xmlns:a16="http://schemas.microsoft.com/office/drawing/2014/main" id="{B568B408-9EB1-6950-9AB5-9E6ED961BF75}"/>
              </a:ext>
            </a:extLst>
          </p:cNvPr>
          <p:cNvSpPr/>
          <p:nvPr/>
        </p:nvSpPr>
        <p:spPr>
          <a:xfrm>
            <a:off x="6168419" y="1035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8">
            <a:hlinkClick r:id="" action="ppaction://hlinkshowjump?jump=nextslide"/>
          </p:cNvPr>
          <p:cNvSpPr/>
          <p:nvPr/>
        </p:nvSpPr>
        <p:spPr>
          <a:xfrm rot="10800000">
            <a:off x="8585744" y="47113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38"/>
          <p:cNvSpPr/>
          <p:nvPr/>
        </p:nvSpPr>
        <p:spPr>
          <a:xfrm rot="5400000">
            <a:off x="8676912" y="4786775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38">
            <a:hlinkClick r:id="" action="ppaction://hlinkshowjump?jump=previousslide"/>
          </p:cNvPr>
          <p:cNvSpPr/>
          <p:nvPr/>
        </p:nvSpPr>
        <p:spPr>
          <a:xfrm>
            <a:off x="8585744" y="43842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38"/>
          <p:cNvSpPr/>
          <p:nvPr/>
        </p:nvSpPr>
        <p:spPr>
          <a:xfrm rot="-5400000">
            <a:off x="8676976" y="4459769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Análisis de ventas</a:t>
            </a:r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24" name="Google Shape;230;p30">
            <a:extLst>
              <a:ext uri="{FF2B5EF4-FFF2-40B4-BE49-F238E27FC236}">
                <a16:creationId xmlns:a16="http://schemas.microsoft.com/office/drawing/2014/main" id="{07169E65-1123-7CEF-E4FC-EBF106FD89FE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25" name="Picture 2" descr="H&amp;M - Wikipedia, la enciclopedia libre">
            <a:extLst>
              <a:ext uri="{FF2B5EF4-FFF2-40B4-BE49-F238E27FC236}">
                <a16:creationId xmlns:a16="http://schemas.microsoft.com/office/drawing/2014/main" id="{8661915C-C694-3DB7-BDDC-A270AA6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33;p38">
            <a:extLst>
              <a:ext uri="{FF2B5EF4-FFF2-40B4-BE49-F238E27FC236}">
                <a16:creationId xmlns:a16="http://schemas.microsoft.com/office/drawing/2014/main" id="{C48CFFD3-DC76-7950-F3B0-17151CCB36F5}"/>
              </a:ext>
            </a:extLst>
          </p:cNvPr>
          <p:cNvSpPr txBox="1">
            <a:spLocks/>
          </p:cNvSpPr>
          <p:nvPr/>
        </p:nvSpPr>
        <p:spPr>
          <a:xfrm>
            <a:off x="414269" y="716666"/>
            <a:ext cx="2651571" cy="27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/>
              <a:t>Preprocesamiento</a:t>
            </a:r>
            <a:endParaRPr lang="es-ES" dirty="0"/>
          </a:p>
        </p:txBody>
      </p:sp>
      <p:sp>
        <p:nvSpPr>
          <p:cNvPr id="8" name="Google Shape;3050;p38">
            <a:extLst>
              <a:ext uri="{FF2B5EF4-FFF2-40B4-BE49-F238E27FC236}">
                <a16:creationId xmlns:a16="http://schemas.microsoft.com/office/drawing/2014/main" id="{D0024AB0-E236-67A9-42DC-A9C25DE929E7}"/>
              </a:ext>
            </a:extLst>
          </p:cNvPr>
          <p:cNvSpPr/>
          <p:nvPr/>
        </p:nvSpPr>
        <p:spPr>
          <a:xfrm>
            <a:off x="308262" y="631852"/>
            <a:ext cx="2768613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26" name="Picture 2" descr="NumPy Series List Page | Code By Kelvin">
            <a:extLst>
              <a:ext uri="{FF2B5EF4-FFF2-40B4-BE49-F238E27FC236}">
                <a16:creationId xmlns:a16="http://schemas.microsoft.com/office/drawing/2014/main" id="{C55D81D3-D78E-312B-FF81-E68778B5C2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269" y="1894912"/>
            <a:ext cx="1586752" cy="1586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ar las ticks en matplotlib - frankgalandev">
            <a:extLst>
              <a:ext uri="{FF2B5EF4-FFF2-40B4-BE49-F238E27FC236}">
                <a16:creationId xmlns:a16="http://schemas.microsoft.com/office/drawing/2014/main" id="{DF3825C2-6FEF-0302-A0F3-EE235424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0401" y="2329277"/>
            <a:ext cx="1437433" cy="14374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pandas - NumFOCUS">
            <a:extLst>
              <a:ext uri="{FF2B5EF4-FFF2-40B4-BE49-F238E27FC236}">
                <a16:creationId xmlns:a16="http://schemas.microsoft.com/office/drawing/2014/main" id="{51A8F170-A492-5E24-55F4-67C99B715A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044" y="3047298"/>
            <a:ext cx="1664074" cy="166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AutoShape 36">
            <a:extLst>
              <a:ext uri="{FF2B5EF4-FFF2-40B4-BE49-F238E27FC236}">
                <a16:creationId xmlns:a16="http://schemas.microsoft.com/office/drawing/2014/main" id="{49AB6F80-D344-2981-22B3-289ADC2D1BEA}"/>
              </a:ext>
            </a:extLst>
          </p:cNvPr>
          <p:cNvSpPr/>
          <p:nvPr/>
        </p:nvSpPr>
        <p:spPr>
          <a:xfrm rot="5399999" flipH="1" flipV="1">
            <a:off x="3820710" y="792269"/>
            <a:ext cx="1692584" cy="267644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1" name="AutoShape 36">
            <a:extLst>
              <a:ext uri="{FF2B5EF4-FFF2-40B4-BE49-F238E27FC236}">
                <a16:creationId xmlns:a16="http://schemas.microsoft.com/office/drawing/2014/main" id="{D71CE820-936B-FE7B-32CF-5B6926FBF8E6}"/>
              </a:ext>
            </a:extLst>
          </p:cNvPr>
          <p:cNvSpPr/>
          <p:nvPr/>
        </p:nvSpPr>
        <p:spPr>
          <a:xfrm rot="5399999" flipV="1">
            <a:off x="4711374" y="1594188"/>
            <a:ext cx="1" cy="2765193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2" name="AutoShape 36">
            <a:extLst>
              <a:ext uri="{FF2B5EF4-FFF2-40B4-BE49-F238E27FC236}">
                <a16:creationId xmlns:a16="http://schemas.microsoft.com/office/drawing/2014/main" id="{08FBABDE-71AB-F18A-3F2D-6338743D1F05}"/>
              </a:ext>
            </a:extLst>
          </p:cNvPr>
          <p:cNvSpPr/>
          <p:nvPr/>
        </p:nvSpPr>
        <p:spPr>
          <a:xfrm rot="5399999" flipV="1">
            <a:off x="3851914" y="2470600"/>
            <a:ext cx="1664074" cy="267644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14" name="Google Shape;796;p36">
            <a:extLst>
              <a:ext uri="{FF2B5EF4-FFF2-40B4-BE49-F238E27FC236}">
                <a16:creationId xmlns:a16="http://schemas.microsoft.com/office/drawing/2014/main" id="{ACF62588-C104-266C-4E26-A6B80C3F17F7}"/>
              </a:ext>
            </a:extLst>
          </p:cNvPr>
          <p:cNvSpPr/>
          <p:nvPr/>
        </p:nvSpPr>
        <p:spPr>
          <a:xfrm>
            <a:off x="6168419" y="1070760"/>
            <a:ext cx="2336846" cy="4839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6B7F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Valores nulos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5" name="Google Shape;796;p36">
            <a:extLst>
              <a:ext uri="{FF2B5EF4-FFF2-40B4-BE49-F238E27FC236}">
                <a16:creationId xmlns:a16="http://schemas.microsoft.com/office/drawing/2014/main" id="{8357C5B4-4B37-10DE-4BD0-18AB214648B3}"/>
              </a:ext>
            </a:extLst>
          </p:cNvPr>
          <p:cNvSpPr/>
          <p:nvPr/>
        </p:nvSpPr>
        <p:spPr>
          <a:xfrm>
            <a:off x="6168419" y="2734833"/>
            <a:ext cx="2336845" cy="4839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6B7F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Codificación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16" name="Google Shape;796;p36">
            <a:extLst>
              <a:ext uri="{FF2B5EF4-FFF2-40B4-BE49-F238E27FC236}">
                <a16:creationId xmlns:a16="http://schemas.microsoft.com/office/drawing/2014/main" id="{EA907F7D-CED4-C7C9-D51E-A58F077F8478}"/>
              </a:ext>
            </a:extLst>
          </p:cNvPr>
          <p:cNvSpPr/>
          <p:nvPr/>
        </p:nvSpPr>
        <p:spPr>
          <a:xfrm>
            <a:off x="6168419" y="4405633"/>
            <a:ext cx="2336845" cy="483900"/>
          </a:xfrm>
          <a:prstGeom prst="round2SameRect">
            <a:avLst>
              <a:gd name="adj1" fmla="val 50000"/>
              <a:gd name="adj2" fmla="val 50000"/>
            </a:avLst>
          </a:prstGeom>
          <a:solidFill>
            <a:srgbClr val="6B7F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Outliers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</p:spTree>
    <p:extLst>
      <p:ext uri="{BB962C8B-B14F-4D97-AF65-F5344CB8AC3E}">
        <p14:creationId xmlns:p14="http://schemas.microsoft.com/office/powerpoint/2010/main" val="16173188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30;p30">
            <a:extLst>
              <a:ext uri="{FF2B5EF4-FFF2-40B4-BE49-F238E27FC236}">
                <a16:creationId xmlns:a16="http://schemas.microsoft.com/office/drawing/2014/main" id="{B568B408-9EB1-6950-9AB5-9E6ED961BF75}"/>
              </a:ext>
            </a:extLst>
          </p:cNvPr>
          <p:cNvSpPr/>
          <p:nvPr/>
        </p:nvSpPr>
        <p:spPr>
          <a:xfrm>
            <a:off x="6168419" y="1035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8">
            <a:hlinkClick r:id="" action="ppaction://hlinkshowjump?jump=nextslide"/>
          </p:cNvPr>
          <p:cNvSpPr/>
          <p:nvPr/>
        </p:nvSpPr>
        <p:spPr>
          <a:xfrm rot="10800000">
            <a:off x="8585744" y="47113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38"/>
          <p:cNvSpPr/>
          <p:nvPr/>
        </p:nvSpPr>
        <p:spPr>
          <a:xfrm rot="5400000">
            <a:off x="8676912" y="4786775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38">
            <a:hlinkClick r:id="" action="ppaction://hlinkshowjump?jump=previousslide"/>
          </p:cNvPr>
          <p:cNvSpPr/>
          <p:nvPr/>
        </p:nvSpPr>
        <p:spPr>
          <a:xfrm>
            <a:off x="8585744" y="43842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38"/>
          <p:cNvSpPr/>
          <p:nvPr/>
        </p:nvSpPr>
        <p:spPr>
          <a:xfrm rot="-5400000">
            <a:off x="8676976" y="4459769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Análisis de ventas</a:t>
            </a:r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24" name="Google Shape;230;p30">
            <a:extLst>
              <a:ext uri="{FF2B5EF4-FFF2-40B4-BE49-F238E27FC236}">
                <a16:creationId xmlns:a16="http://schemas.microsoft.com/office/drawing/2014/main" id="{07169E65-1123-7CEF-E4FC-EBF106FD89FE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25" name="Picture 2" descr="H&amp;M - Wikipedia, la enciclopedia libre">
            <a:extLst>
              <a:ext uri="{FF2B5EF4-FFF2-40B4-BE49-F238E27FC236}">
                <a16:creationId xmlns:a16="http://schemas.microsoft.com/office/drawing/2014/main" id="{8661915C-C694-3DB7-BDDC-A270AA6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33;p38">
            <a:extLst>
              <a:ext uri="{FF2B5EF4-FFF2-40B4-BE49-F238E27FC236}">
                <a16:creationId xmlns:a16="http://schemas.microsoft.com/office/drawing/2014/main" id="{C48CFFD3-DC76-7950-F3B0-17151CCB36F5}"/>
              </a:ext>
            </a:extLst>
          </p:cNvPr>
          <p:cNvSpPr txBox="1">
            <a:spLocks/>
          </p:cNvSpPr>
          <p:nvPr/>
        </p:nvSpPr>
        <p:spPr>
          <a:xfrm>
            <a:off x="414269" y="716666"/>
            <a:ext cx="2651571" cy="27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EDA</a:t>
            </a:r>
          </a:p>
        </p:txBody>
      </p:sp>
      <p:sp>
        <p:nvSpPr>
          <p:cNvPr id="8" name="Google Shape;3050;p38">
            <a:extLst>
              <a:ext uri="{FF2B5EF4-FFF2-40B4-BE49-F238E27FC236}">
                <a16:creationId xmlns:a16="http://schemas.microsoft.com/office/drawing/2014/main" id="{D0024AB0-E236-67A9-42DC-A9C25DE929E7}"/>
              </a:ext>
            </a:extLst>
          </p:cNvPr>
          <p:cNvSpPr/>
          <p:nvPr/>
        </p:nvSpPr>
        <p:spPr>
          <a:xfrm>
            <a:off x="308263" y="631852"/>
            <a:ext cx="868356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Imagen 12" descr="Gráfico, Gráfico circular&#10;&#10;Descripción generada automáticamente">
            <a:extLst>
              <a:ext uri="{FF2B5EF4-FFF2-40B4-BE49-F238E27FC236}">
                <a16:creationId xmlns:a16="http://schemas.microsoft.com/office/drawing/2014/main" id="{596433EE-A0AB-556C-5CDE-CB39CAA4529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1" b="8576"/>
          <a:stretch/>
        </p:blipFill>
        <p:spPr bwMode="auto">
          <a:xfrm>
            <a:off x="4424057" y="1104798"/>
            <a:ext cx="3769204" cy="3106429"/>
          </a:xfrm>
          <a:prstGeom prst="rect">
            <a:avLst/>
          </a:prstGeom>
          <a:noFill/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2" name="Google Shape;2009;p81">
            <a:extLst>
              <a:ext uri="{FF2B5EF4-FFF2-40B4-BE49-F238E27FC236}">
                <a16:creationId xmlns:a16="http://schemas.microsoft.com/office/drawing/2014/main" id="{A83E78C9-5BD3-7A4F-9844-DCB7B0DC7DFF}"/>
              </a:ext>
            </a:extLst>
          </p:cNvPr>
          <p:cNvSpPr/>
          <p:nvPr/>
        </p:nvSpPr>
        <p:spPr>
          <a:xfrm>
            <a:off x="320813" y="1746446"/>
            <a:ext cx="3485892" cy="289571"/>
          </a:xfrm>
          <a:prstGeom prst="rect">
            <a:avLst/>
          </a:prstGeom>
          <a:solidFill>
            <a:srgbClr val="FA9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3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Visualizaciones preliminares</a:t>
            </a:r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A98DC2E5-2F51-38E7-C15F-724FEBF59A7E}"/>
              </a:ext>
            </a:extLst>
          </p:cNvPr>
          <p:cNvCxnSpPr>
            <a:cxnSpLocks/>
          </p:cNvCxnSpPr>
          <p:nvPr/>
        </p:nvCxnSpPr>
        <p:spPr>
          <a:xfrm>
            <a:off x="539194" y="2036017"/>
            <a:ext cx="0" cy="1742938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0975C927-2CD1-5319-991E-250E8F4C1F58}"/>
              </a:ext>
            </a:extLst>
          </p:cNvPr>
          <p:cNvCxnSpPr>
            <a:cxnSpLocks/>
          </p:cNvCxnSpPr>
          <p:nvPr/>
        </p:nvCxnSpPr>
        <p:spPr>
          <a:xfrm>
            <a:off x="539194" y="2319586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7FE4353C-FE41-A6CC-1EF2-E89DFA2E98E7}"/>
              </a:ext>
            </a:extLst>
          </p:cNvPr>
          <p:cNvCxnSpPr>
            <a:cxnSpLocks/>
          </p:cNvCxnSpPr>
          <p:nvPr/>
        </p:nvCxnSpPr>
        <p:spPr>
          <a:xfrm>
            <a:off x="539194" y="2750343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A8DD0B0F-6761-E296-3600-B19475FB5C4B}"/>
              </a:ext>
            </a:extLst>
          </p:cNvPr>
          <p:cNvCxnSpPr>
            <a:cxnSpLocks/>
          </p:cNvCxnSpPr>
          <p:nvPr/>
        </p:nvCxnSpPr>
        <p:spPr>
          <a:xfrm>
            <a:off x="539193" y="3290799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18" name="Google Shape;2010;p81">
            <a:extLst>
              <a:ext uri="{FF2B5EF4-FFF2-40B4-BE49-F238E27FC236}">
                <a16:creationId xmlns:a16="http://schemas.microsoft.com/office/drawing/2014/main" id="{480126EB-3E0B-C629-F146-2C173605B8EB}"/>
              </a:ext>
            </a:extLst>
          </p:cNvPr>
          <p:cNvSpPr/>
          <p:nvPr/>
        </p:nvSpPr>
        <p:spPr>
          <a:xfrm>
            <a:off x="786407" y="2155759"/>
            <a:ext cx="2387091" cy="361159"/>
          </a:xfrm>
          <a:prstGeom prst="rect">
            <a:avLst/>
          </a:prstGeom>
          <a:solidFill>
            <a:srgbClr val="F8C379"/>
          </a:solidFill>
          <a:ln w="28575"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Presupuesto por medio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9" name="Google Shape;2010;p81">
            <a:extLst>
              <a:ext uri="{FF2B5EF4-FFF2-40B4-BE49-F238E27FC236}">
                <a16:creationId xmlns:a16="http://schemas.microsoft.com/office/drawing/2014/main" id="{54DE750A-4D3B-467E-9A74-832A2F3C0C67}"/>
              </a:ext>
            </a:extLst>
          </p:cNvPr>
          <p:cNvSpPr/>
          <p:nvPr/>
        </p:nvSpPr>
        <p:spPr>
          <a:xfrm>
            <a:off x="802770" y="3136589"/>
            <a:ext cx="2387077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Correlaciones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B366A0-4CB7-C4FE-7941-F23655987F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41" y="1647255"/>
            <a:ext cx="470201" cy="47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sar las ticks en matplotlib - frankgalandev">
            <a:extLst>
              <a:ext uri="{FF2B5EF4-FFF2-40B4-BE49-F238E27FC236}">
                <a16:creationId xmlns:a16="http://schemas.microsoft.com/office/drawing/2014/main" id="{DF3825C2-6FEF-0302-A0F3-EE23542466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32" y="1647255"/>
            <a:ext cx="568579" cy="5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2010;p81">
            <a:extLst>
              <a:ext uri="{FF2B5EF4-FFF2-40B4-BE49-F238E27FC236}">
                <a16:creationId xmlns:a16="http://schemas.microsoft.com/office/drawing/2014/main" id="{AD26328F-1723-1392-199B-44B693A742FD}"/>
              </a:ext>
            </a:extLst>
          </p:cNvPr>
          <p:cNvSpPr/>
          <p:nvPr/>
        </p:nvSpPr>
        <p:spPr>
          <a:xfrm>
            <a:off x="786407" y="2636660"/>
            <a:ext cx="2387081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Densidad de ventas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6606E223-744D-9590-500F-96EA55668D71}"/>
              </a:ext>
            </a:extLst>
          </p:cNvPr>
          <p:cNvCxnSpPr>
            <a:cxnSpLocks/>
          </p:cNvCxnSpPr>
          <p:nvPr/>
        </p:nvCxnSpPr>
        <p:spPr>
          <a:xfrm>
            <a:off x="539193" y="3778955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28" name="Google Shape;2010;p81">
            <a:extLst>
              <a:ext uri="{FF2B5EF4-FFF2-40B4-BE49-F238E27FC236}">
                <a16:creationId xmlns:a16="http://schemas.microsoft.com/office/drawing/2014/main" id="{97DE6E83-5E97-7D69-2F33-373E94830960}"/>
              </a:ext>
            </a:extLst>
          </p:cNvPr>
          <p:cNvSpPr/>
          <p:nvPr/>
        </p:nvSpPr>
        <p:spPr>
          <a:xfrm>
            <a:off x="802769" y="3627210"/>
            <a:ext cx="2387077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Más…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14785115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Gráfico, Gráfico de dispersión&#10;&#10;Descripción generada automáticamente">
            <a:extLst>
              <a:ext uri="{FF2B5EF4-FFF2-40B4-BE49-F238E27FC236}">
                <a16:creationId xmlns:a16="http://schemas.microsoft.com/office/drawing/2014/main" id="{B092E6FB-31ED-9535-EE25-8CE70B62CEA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4339" y="1931544"/>
            <a:ext cx="5733877" cy="2064071"/>
          </a:xfrm>
          <a:prstGeom prst="rect">
            <a:avLst/>
          </a:prstGeom>
          <a:noFill/>
          <a:ln>
            <a:noFill/>
          </a:ln>
        </p:spPr>
      </p:pic>
      <p:sp>
        <p:nvSpPr>
          <p:cNvPr id="27" name="Google Shape;230;p30">
            <a:extLst>
              <a:ext uri="{FF2B5EF4-FFF2-40B4-BE49-F238E27FC236}">
                <a16:creationId xmlns:a16="http://schemas.microsoft.com/office/drawing/2014/main" id="{B568B408-9EB1-6950-9AB5-9E6ED961BF75}"/>
              </a:ext>
            </a:extLst>
          </p:cNvPr>
          <p:cNvSpPr/>
          <p:nvPr/>
        </p:nvSpPr>
        <p:spPr>
          <a:xfrm>
            <a:off x="6168419" y="1035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8">
            <a:hlinkClick r:id="" action="ppaction://hlinkshowjump?jump=nextslide"/>
          </p:cNvPr>
          <p:cNvSpPr/>
          <p:nvPr/>
        </p:nvSpPr>
        <p:spPr>
          <a:xfrm rot="10800000">
            <a:off x="8585744" y="47113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38"/>
          <p:cNvSpPr/>
          <p:nvPr/>
        </p:nvSpPr>
        <p:spPr>
          <a:xfrm rot="5400000">
            <a:off x="8676912" y="4786775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38">
            <a:hlinkClick r:id="" action="ppaction://hlinkshowjump?jump=previousslide"/>
          </p:cNvPr>
          <p:cNvSpPr/>
          <p:nvPr/>
        </p:nvSpPr>
        <p:spPr>
          <a:xfrm>
            <a:off x="8585744" y="43842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38"/>
          <p:cNvSpPr/>
          <p:nvPr/>
        </p:nvSpPr>
        <p:spPr>
          <a:xfrm rot="-5400000">
            <a:off x="8676976" y="4459769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Análisis de ventas</a:t>
            </a:r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24" name="Google Shape;230;p30">
            <a:extLst>
              <a:ext uri="{FF2B5EF4-FFF2-40B4-BE49-F238E27FC236}">
                <a16:creationId xmlns:a16="http://schemas.microsoft.com/office/drawing/2014/main" id="{07169E65-1123-7CEF-E4FC-EBF106FD89FE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25" name="Picture 2" descr="H&amp;M - Wikipedia, la enciclopedia libre">
            <a:extLst>
              <a:ext uri="{FF2B5EF4-FFF2-40B4-BE49-F238E27FC236}">
                <a16:creationId xmlns:a16="http://schemas.microsoft.com/office/drawing/2014/main" id="{8661915C-C694-3DB7-BDDC-A270AA6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33;p38">
            <a:extLst>
              <a:ext uri="{FF2B5EF4-FFF2-40B4-BE49-F238E27FC236}">
                <a16:creationId xmlns:a16="http://schemas.microsoft.com/office/drawing/2014/main" id="{C48CFFD3-DC76-7950-F3B0-17151CCB36F5}"/>
              </a:ext>
            </a:extLst>
          </p:cNvPr>
          <p:cNvSpPr txBox="1">
            <a:spLocks/>
          </p:cNvSpPr>
          <p:nvPr/>
        </p:nvSpPr>
        <p:spPr>
          <a:xfrm>
            <a:off x="414269" y="716666"/>
            <a:ext cx="2651571" cy="27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EDA</a:t>
            </a:r>
          </a:p>
        </p:txBody>
      </p:sp>
      <p:sp>
        <p:nvSpPr>
          <p:cNvPr id="8" name="Google Shape;3050;p38">
            <a:extLst>
              <a:ext uri="{FF2B5EF4-FFF2-40B4-BE49-F238E27FC236}">
                <a16:creationId xmlns:a16="http://schemas.microsoft.com/office/drawing/2014/main" id="{D0024AB0-E236-67A9-42DC-A9C25DE929E7}"/>
              </a:ext>
            </a:extLst>
          </p:cNvPr>
          <p:cNvSpPr/>
          <p:nvPr/>
        </p:nvSpPr>
        <p:spPr>
          <a:xfrm>
            <a:off x="308263" y="631852"/>
            <a:ext cx="868356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2009;p81">
            <a:extLst>
              <a:ext uri="{FF2B5EF4-FFF2-40B4-BE49-F238E27FC236}">
                <a16:creationId xmlns:a16="http://schemas.microsoft.com/office/drawing/2014/main" id="{40DDD4F2-0C26-86D9-60D1-311CF83A2BFF}"/>
              </a:ext>
            </a:extLst>
          </p:cNvPr>
          <p:cNvSpPr/>
          <p:nvPr/>
        </p:nvSpPr>
        <p:spPr>
          <a:xfrm>
            <a:off x="320813" y="1746446"/>
            <a:ext cx="3485892" cy="289571"/>
          </a:xfrm>
          <a:prstGeom prst="rect">
            <a:avLst/>
          </a:prstGeom>
          <a:solidFill>
            <a:srgbClr val="FA9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3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Visualizaciones preliminares</a:t>
            </a:r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FBC1FFCD-D37D-A84A-7295-D8DBA4E77D79}"/>
              </a:ext>
            </a:extLst>
          </p:cNvPr>
          <p:cNvCxnSpPr>
            <a:cxnSpLocks/>
          </p:cNvCxnSpPr>
          <p:nvPr/>
        </p:nvCxnSpPr>
        <p:spPr>
          <a:xfrm>
            <a:off x="539194" y="2036017"/>
            <a:ext cx="0" cy="1742938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CEE45DF4-D696-5E6E-FB59-8AD60BBE056F}"/>
              </a:ext>
            </a:extLst>
          </p:cNvPr>
          <p:cNvCxnSpPr>
            <a:cxnSpLocks/>
          </p:cNvCxnSpPr>
          <p:nvPr/>
        </p:nvCxnSpPr>
        <p:spPr>
          <a:xfrm>
            <a:off x="539194" y="2319586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1AB20D20-C7C3-420F-2E22-B77BAF17FE47}"/>
              </a:ext>
            </a:extLst>
          </p:cNvPr>
          <p:cNvCxnSpPr>
            <a:cxnSpLocks/>
          </p:cNvCxnSpPr>
          <p:nvPr/>
        </p:nvCxnSpPr>
        <p:spPr>
          <a:xfrm>
            <a:off x="539194" y="2750343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8" name="Conector recto 37">
            <a:extLst>
              <a:ext uri="{FF2B5EF4-FFF2-40B4-BE49-F238E27FC236}">
                <a16:creationId xmlns:a16="http://schemas.microsoft.com/office/drawing/2014/main" id="{69DB669B-2291-490F-E1F0-2566E66ED7E0}"/>
              </a:ext>
            </a:extLst>
          </p:cNvPr>
          <p:cNvCxnSpPr>
            <a:cxnSpLocks/>
          </p:cNvCxnSpPr>
          <p:nvPr/>
        </p:nvCxnSpPr>
        <p:spPr>
          <a:xfrm>
            <a:off x="539193" y="3290799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9" name="Google Shape;2010;p81">
            <a:extLst>
              <a:ext uri="{FF2B5EF4-FFF2-40B4-BE49-F238E27FC236}">
                <a16:creationId xmlns:a16="http://schemas.microsoft.com/office/drawing/2014/main" id="{96BF64AE-A082-4A22-8187-C48721A886C6}"/>
              </a:ext>
            </a:extLst>
          </p:cNvPr>
          <p:cNvSpPr/>
          <p:nvPr/>
        </p:nvSpPr>
        <p:spPr>
          <a:xfrm>
            <a:off x="786407" y="2155759"/>
            <a:ext cx="2387091" cy="361159"/>
          </a:xfrm>
          <a:prstGeom prst="rect">
            <a:avLst/>
          </a:prstGeom>
          <a:solidFill>
            <a:srgbClr val="F8C379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Presupuesto por medio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" name="Google Shape;2010;p81">
            <a:extLst>
              <a:ext uri="{FF2B5EF4-FFF2-40B4-BE49-F238E27FC236}">
                <a16:creationId xmlns:a16="http://schemas.microsoft.com/office/drawing/2014/main" id="{1A590E41-92C4-E814-C193-11435814BA52}"/>
              </a:ext>
            </a:extLst>
          </p:cNvPr>
          <p:cNvSpPr/>
          <p:nvPr/>
        </p:nvSpPr>
        <p:spPr>
          <a:xfrm>
            <a:off x="802770" y="3136589"/>
            <a:ext cx="2387077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Correlaciones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1" name="Picture 2">
            <a:extLst>
              <a:ext uri="{FF2B5EF4-FFF2-40B4-BE49-F238E27FC236}">
                <a16:creationId xmlns:a16="http://schemas.microsoft.com/office/drawing/2014/main" id="{90667D4C-EEC0-4817-DFCD-31BAC133D8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41" y="1647255"/>
            <a:ext cx="470201" cy="47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4" descr="Usar las ticks en matplotlib - frankgalandev">
            <a:extLst>
              <a:ext uri="{FF2B5EF4-FFF2-40B4-BE49-F238E27FC236}">
                <a16:creationId xmlns:a16="http://schemas.microsoft.com/office/drawing/2014/main" id="{533D58C8-FFFE-3AE8-E7D2-F354AA1237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32" y="1647255"/>
            <a:ext cx="568579" cy="5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Google Shape;2010;p81">
            <a:extLst>
              <a:ext uri="{FF2B5EF4-FFF2-40B4-BE49-F238E27FC236}">
                <a16:creationId xmlns:a16="http://schemas.microsoft.com/office/drawing/2014/main" id="{FCB8E5AC-3CC6-808B-2129-7E91DF987FAE}"/>
              </a:ext>
            </a:extLst>
          </p:cNvPr>
          <p:cNvSpPr/>
          <p:nvPr/>
        </p:nvSpPr>
        <p:spPr>
          <a:xfrm>
            <a:off x="786407" y="2636660"/>
            <a:ext cx="2387081" cy="361159"/>
          </a:xfrm>
          <a:prstGeom prst="rect">
            <a:avLst/>
          </a:prstGeom>
          <a:solidFill>
            <a:srgbClr val="F8C379"/>
          </a:solidFill>
          <a:ln w="28575"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Densidad de ventas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E844BC1D-C43F-FD87-DAEA-2DC4DFA0ED1C}"/>
              </a:ext>
            </a:extLst>
          </p:cNvPr>
          <p:cNvCxnSpPr>
            <a:cxnSpLocks/>
          </p:cNvCxnSpPr>
          <p:nvPr/>
        </p:nvCxnSpPr>
        <p:spPr>
          <a:xfrm>
            <a:off x="539193" y="3778955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45" name="Google Shape;2010;p81">
            <a:extLst>
              <a:ext uri="{FF2B5EF4-FFF2-40B4-BE49-F238E27FC236}">
                <a16:creationId xmlns:a16="http://schemas.microsoft.com/office/drawing/2014/main" id="{B5FD5656-CCC8-792A-EB3C-AA9127D44806}"/>
              </a:ext>
            </a:extLst>
          </p:cNvPr>
          <p:cNvSpPr/>
          <p:nvPr/>
        </p:nvSpPr>
        <p:spPr>
          <a:xfrm>
            <a:off x="802769" y="3627210"/>
            <a:ext cx="2387077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Más…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8632100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30;p30">
            <a:extLst>
              <a:ext uri="{FF2B5EF4-FFF2-40B4-BE49-F238E27FC236}">
                <a16:creationId xmlns:a16="http://schemas.microsoft.com/office/drawing/2014/main" id="{B568B408-9EB1-6950-9AB5-9E6ED961BF75}"/>
              </a:ext>
            </a:extLst>
          </p:cNvPr>
          <p:cNvSpPr/>
          <p:nvPr/>
        </p:nvSpPr>
        <p:spPr>
          <a:xfrm>
            <a:off x="6168419" y="1035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8">
            <a:hlinkClick r:id="" action="ppaction://hlinkshowjump?jump=nextslide"/>
          </p:cNvPr>
          <p:cNvSpPr/>
          <p:nvPr/>
        </p:nvSpPr>
        <p:spPr>
          <a:xfrm rot="10800000">
            <a:off x="8585744" y="47113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38"/>
          <p:cNvSpPr/>
          <p:nvPr/>
        </p:nvSpPr>
        <p:spPr>
          <a:xfrm rot="5400000">
            <a:off x="8676912" y="4786775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38">
            <a:hlinkClick r:id="" action="ppaction://hlinkshowjump?jump=previousslide"/>
          </p:cNvPr>
          <p:cNvSpPr/>
          <p:nvPr/>
        </p:nvSpPr>
        <p:spPr>
          <a:xfrm>
            <a:off x="8585744" y="43842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38"/>
          <p:cNvSpPr/>
          <p:nvPr/>
        </p:nvSpPr>
        <p:spPr>
          <a:xfrm rot="-5400000">
            <a:off x="8676976" y="4459769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Análisis de ventas</a:t>
            </a:r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24" name="Google Shape;230;p30">
            <a:extLst>
              <a:ext uri="{FF2B5EF4-FFF2-40B4-BE49-F238E27FC236}">
                <a16:creationId xmlns:a16="http://schemas.microsoft.com/office/drawing/2014/main" id="{07169E65-1123-7CEF-E4FC-EBF106FD89FE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25" name="Picture 2" descr="H&amp;M - Wikipedia, la enciclopedia libre">
            <a:extLst>
              <a:ext uri="{FF2B5EF4-FFF2-40B4-BE49-F238E27FC236}">
                <a16:creationId xmlns:a16="http://schemas.microsoft.com/office/drawing/2014/main" id="{8661915C-C694-3DB7-BDDC-A270AA6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33;p38">
            <a:extLst>
              <a:ext uri="{FF2B5EF4-FFF2-40B4-BE49-F238E27FC236}">
                <a16:creationId xmlns:a16="http://schemas.microsoft.com/office/drawing/2014/main" id="{C48CFFD3-DC76-7950-F3B0-17151CCB36F5}"/>
              </a:ext>
            </a:extLst>
          </p:cNvPr>
          <p:cNvSpPr txBox="1">
            <a:spLocks/>
          </p:cNvSpPr>
          <p:nvPr/>
        </p:nvSpPr>
        <p:spPr>
          <a:xfrm>
            <a:off x="414269" y="716666"/>
            <a:ext cx="2651571" cy="27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EDA</a:t>
            </a:r>
          </a:p>
        </p:txBody>
      </p:sp>
      <p:sp>
        <p:nvSpPr>
          <p:cNvPr id="8" name="Google Shape;3050;p38">
            <a:extLst>
              <a:ext uri="{FF2B5EF4-FFF2-40B4-BE49-F238E27FC236}">
                <a16:creationId xmlns:a16="http://schemas.microsoft.com/office/drawing/2014/main" id="{D0024AB0-E236-67A9-42DC-A9C25DE929E7}"/>
              </a:ext>
            </a:extLst>
          </p:cNvPr>
          <p:cNvSpPr/>
          <p:nvPr/>
        </p:nvSpPr>
        <p:spPr>
          <a:xfrm>
            <a:off x="308263" y="631852"/>
            <a:ext cx="868356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0" name="Imagen 9" descr="Gráfico, Gráfico de rectángulos&#10;&#10;Descripción generada automáticamente">
            <a:extLst>
              <a:ext uri="{FF2B5EF4-FFF2-40B4-BE49-F238E27FC236}">
                <a16:creationId xmlns:a16="http://schemas.microsoft.com/office/drawing/2014/main" id="{A3A18DFE-4BBB-2E54-0C57-10062ADB6A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2268" y="1311047"/>
            <a:ext cx="4199768" cy="2878591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Google Shape;2009;p81">
            <a:extLst>
              <a:ext uri="{FF2B5EF4-FFF2-40B4-BE49-F238E27FC236}">
                <a16:creationId xmlns:a16="http://schemas.microsoft.com/office/drawing/2014/main" id="{D008A54F-AED0-071E-D57A-A4B0DAB35FEC}"/>
              </a:ext>
            </a:extLst>
          </p:cNvPr>
          <p:cNvSpPr/>
          <p:nvPr/>
        </p:nvSpPr>
        <p:spPr>
          <a:xfrm>
            <a:off x="320813" y="1746446"/>
            <a:ext cx="3485892" cy="289571"/>
          </a:xfrm>
          <a:prstGeom prst="rect">
            <a:avLst/>
          </a:prstGeom>
          <a:solidFill>
            <a:srgbClr val="FA9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3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Visualizaciones preliminares</a:t>
            </a:r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CE4C608-E84F-6A2D-3342-3E5E2C93B73D}"/>
              </a:ext>
            </a:extLst>
          </p:cNvPr>
          <p:cNvCxnSpPr>
            <a:cxnSpLocks/>
          </p:cNvCxnSpPr>
          <p:nvPr/>
        </p:nvCxnSpPr>
        <p:spPr>
          <a:xfrm>
            <a:off x="539194" y="2036017"/>
            <a:ext cx="0" cy="1742938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20FF2DBB-A31B-C828-D6E2-046DD5A9F235}"/>
              </a:ext>
            </a:extLst>
          </p:cNvPr>
          <p:cNvCxnSpPr>
            <a:cxnSpLocks/>
          </p:cNvCxnSpPr>
          <p:nvPr/>
        </p:nvCxnSpPr>
        <p:spPr>
          <a:xfrm>
            <a:off x="539194" y="2319586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D54EB89A-6F2B-E434-0B30-2F013F49B392}"/>
              </a:ext>
            </a:extLst>
          </p:cNvPr>
          <p:cNvCxnSpPr>
            <a:cxnSpLocks/>
          </p:cNvCxnSpPr>
          <p:nvPr/>
        </p:nvCxnSpPr>
        <p:spPr>
          <a:xfrm>
            <a:off x="539194" y="2750343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41B93A5-D957-5DF9-2D02-7AE8B207180E}"/>
              </a:ext>
            </a:extLst>
          </p:cNvPr>
          <p:cNvCxnSpPr>
            <a:cxnSpLocks/>
          </p:cNvCxnSpPr>
          <p:nvPr/>
        </p:nvCxnSpPr>
        <p:spPr>
          <a:xfrm>
            <a:off x="539193" y="3290799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28" name="Google Shape;2010;p81">
            <a:extLst>
              <a:ext uri="{FF2B5EF4-FFF2-40B4-BE49-F238E27FC236}">
                <a16:creationId xmlns:a16="http://schemas.microsoft.com/office/drawing/2014/main" id="{6682A30B-5A0E-D4B3-941B-0D8E6CEF9AA6}"/>
              </a:ext>
            </a:extLst>
          </p:cNvPr>
          <p:cNvSpPr/>
          <p:nvPr/>
        </p:nvSpPr>
        <p:spPr>
          <a:xfrm>
            <a:off x="786407" y="2155759"/>
            <a:ext cx="2387091" cy="361159"/>
          </a:xfrm>
          <a:prstGeom prst="rect">
            <a:avLst/>
          </a:prstGeom>
          <a:solidFill>
            <a:srgbClr val="F8C379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Presupuesto por medio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2010;p81">
            <a:extLst>
              <a:ext uri="{FF2B5EF4-FFF2-40B4-BE49-F238E27FC236}">
                <a16:creationId xmlns:a16="http://schemas.microsoft.com/office/drawing/2014/main" id="{F73FEB74-0AE7-816B-8828-A4B603BC5102}"/>
              </a:ext>
            </a:extLst>
          </p:cNvPr>
          <p:cNvSpPr/>
          <p:nvPr/>
        </p:nvSpPr>
        <p:spPr>
          <a:xfrm>
            <a:off x="802770" y="3136589"/>
            <a:ext cx="2387077" cy="361159"/>
          </a:xfrm>
          <a:prstGeom prst="rect">
            <a:avLst/>
          </a:prstGeom>
          <a:solidFill>
            <a:srgbClr val="F8C379"/>
          </a:solidFill>
          <a:ln w="28575">
            <a:solidFill>
              <a:srgbClr val="C00000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Correlaciones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0" name="Picture 2">
            <a:extLst>
              <a:ext uri="{FF2B5EF4-FFF2-40B4-BE49-F238E27FC236}">
                <a16:creationId xmlns:a16="http://schemas.microsoft.com/office/drawing/2014/main" id="{85F57476-2C2C-2A5C-CA11-4AF6A94B7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3941" y="1647255"/>
            <a:ext cx="470201" cy="4702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 descr="Usar las ticks en matplotlib - frankgalandev">
            <a:extLst>
              <a:ext uri="{FF2B5EF4-FFF2-40B4-BE49-F238E27FC236}">
                <a16:creationId xmlns:a16="http://schemas.microsoft.com/office/drawing/2014/main" id="{7C1EA12D-01F7-DAA6-E6C0-286A738B6C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9032" y="1647255"/>
            <a:ext cx="568579" cy="568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Google Shape;2010;p81">
            <a:extLst>
              <a:ext uri="{FF2B5EF4-FFF2-40B4-BE49-F238E27FC236}">
                <a16:creationId xmlns:a16="http://schemas.microsoft.com/office/drawing/2014/main" id="{D7BF84F6-C05C-68F3-92FA-4483A07EC1BA}"/>
              </a:ext>
            </a:extLst>
          </p:cNvPr>
          <p:cNvSpPr/>
          <p:nvPr/>
        </p:nvSpPr>
        <p:spPr>
          <a:xfrm>
            <a:off x="786407" y="2636660"/>
            <a:ext cx="2387081" cy="361159"/>
          </a:xfrm>
          <a:prstGeom prst="rect">
            <a:avLst/>
          </a:prstGeom>
          <a:solidFill>
            <a:srgbClr val="F8C379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Densidad de ventas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4DB9F1FC-C07C-DD26-F231-7BBF1839ACCA}"/>
              </a:ext>
            </a:extLst>
          </p:cNvPr>
          <p:cNvCxnSpPr>
            <a:cxnSpLocks/>
          </p:cNvCxnSpPr>
          <p:nvPr/>
        </p:nvCxnSpPr>
        <p:spPr>
          <a:xfrm>
            <a:off x="539193" y="3778955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4" name="Google Shape;2010;p81">
            <a:extLst>
              <a:ext uri="{FF2B5EF4-FFF2-40B4-BE49-F238E27FC236}">
                <a16:creationId xmlns:a16="http://schemas.microsoft.com/office/drawing/2014/main" id="{192CBE53-CD92-ADE5-C1D3-BAABCA2FE995}"/>
              </a:ext>
            </a:extLst>
          </p:cNvPr>
          <p:cNvSpPr/>
          <p:nvPr/>
        </p:nvSpPr>
        <p:spPr>
          <a:xfrm>
            <a:off x="802769" y="3627210"/>
            <a:ext cx="2387077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2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Más…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27697400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30;p30">
            <a:extLst>
              <a:ext uri="{FF2B5EF4-FFF2-40B4-BE49-F238E27FC236}">
                <a16:creationId xmlns:a16="http://schemas.microsoft.com/office/drawing/2014/main" id="{131D6FD1-0942-5A07-E191-15EBA880BB30}"/>
              </a:ext>
            </a:extLst>
          </p:cNvPr>
          <p:cNvSpPr/>
          <p:nvPr/>
        </p:nvSpPr>
        <p:spPr>
          <a:xfrm>
            <a:off x="1966505" y="-13787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95" name="Google Shape;1095;p31"/>
          <p:cNvSpPr/>
          <p:nvPr/>
        </p:nvSpPr>
        <p:spPr>
          <a:xfrm rot="5400000">
            <a:off x="2062272" y="3899990"/>
            <a:ext cx="1820100" cy="67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1032F768-E85F-C3CC-171D-97B1E3EA41D7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35" name="Google Shape;1092;p31">
            <a:extLst>
              <a:ext uri="{FF2B5EF4-FFF2-40B4-BE49-F238E27FC236}">
                <a16:creationId xmlns:a16="http://schemas.microsoft.com/office/drawing/2014/main" id="{FE194947-B5CA-C6AF-FCAA-D83096169465}"/>
              </a:ext>
            </a:extLst>
          </p:cNvPr>
          <p:cNvSpPr txBox="1">
            <a:spLocks/>
          </p:cNvSpPr>
          <p:nvPr/>
        </p:nvSpPr>
        <p:spPr>
          <a:xfrm>
            <a:off x="3186303" y="3413887"/>
            <a:ext cx="4423718" cy="1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u="sng" err="1"/>
              <a:t>Identificador</a:t>
            </a:r>
            <a:r>
              <a:rPr lang="en-US" b="1" u="sng"/>
              <a:t>:</a:t>
            </a:r>
          </a:p>
          <a:p>
            <a:pPr marL="0" indent="0"/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H&amp;M BI. NLP, 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visualización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 y 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predicción</a:t>
            </a:r>
            <a:endParaRPr lang="en-US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/>
            <a:endParaRPr lang="en-US"/>
          </a:p>
          <a:p>
            <a:pPr marL="0" indent="0"/>
            <a:r>
              <a:rPr lang="en-US" b="1" u="sng" err="1"/>
              <a:t>Título</a:t>
            </a:r>
            <a:r>
              <a:rPr lang="en-US" b="1" u="sng"/>
              <a:t>: </a:t>
            </a:r>
          </a:p>
          <a:p>
            <a:pPr marL="0" indent="0"/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Business Intelligence y Data Science para la 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empresa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 de 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ropa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 H&amp;M</a:t>
            </a:r>
          </a:p>
          <a:p>
            <a:pPr marL="0" indent="0"/>
            <a:endParaRPr lang="en-US"/>
          </a:p>
          <a:p>
            <a:pPr marL="0" indent="0"/>
            <a:endParaRPr lang="en-US"/>
          </a:p>
          <a:p>
            <a:pPr marL="0" indent="0"/>
            <a:endParaRPr lang="en-US"/>
          </a:p>
        </p:txBody>
      </p:sp>
      <p:pic>
        <p:nvPicPr>
          <p:cNvPr id="43" name="Imagen 42" descr="Logotipo&#10;&#10;Descripción generada automáticamente con confianza media">
            <a:extLst>
              <a:ext uri="{FF2B5EF4-FFF2-40B4-BE49-F238E27FC236}">
                <a16:creationId xmlns:a16="http://schemas.microsoft.com/office/drawing/2014/main" id="{F4352557-E599-89FE-99F1-F68438C8FA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192" y="3244246"/>
            <a:ext cx="1709040" cy="1555144"/>
          </a:xfrm>
          <a:prstGeom prst="rect">
            <a:avLst/>
          </a:prstGeom>
        </p:spPr>
      </p:pic>
      <p:pic>
        <p:nvPicPr>
          <p:cNvPr id="5122" name="Picture 2" descr="Quiénes somos – Seremos Las Últimas">
            <a:extLst>
              <a:ext uri="{FF2B5EF4-FFF2-40B4-BE49-F238E27FC236}">
                <a16:creationId xmlns:a16="http://schemas.microsoft.com/office/drawing/2014/main" id="{6D5FB7EA-A912-0A10-BB1F-8B3247FE1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97126" y="2743922"/>
            <a:ext cx="2242783" cy="580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Google Shape;230;p30">
            <a:extLst>
              <a:ext uri="{FF2B5EF4-FFF2-40B4-BE49-F238E27FC236}">
                <a16:creationId xmlns:a16="http://schemas.microsoft.com/office/drawing/2014/main" id="{D254D3B2-F1B2-405C-A307-BE2967E8236A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5" name="Picture 2" descr="H&amp;M - Wikipedia, la enciclopedia libre">
            <a:extLst>
              <a:ext uri="{FF2B5EF4-FFF2-40B4-BE49-F238E27FC236}">
                <a16:creationId xmlns:a16="http://schemas.microsoft.com/office/drawing/2014/main" id="{4409C1C2-20E6-497E-1076-C77356752B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ow To Catch Your Audiences' Attention in Under Six Seconds - Digital  Future Times">
            <a:extLst>
              <a:ext uri="{FF2B5EF4-FFF2-40B4-BE49-F238E27FC236}">
                <a16:creationId xmlns:a16="http://schemas.microsoft.com/office/drawing/2014/main" id="{879D8ABC-9C1B-F178-6427-8BF73044F5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7446" y="3365017"/>
            <a:ext cx="1822809" cy="924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Imagen 2" descr="Un par de personas sentadas en una mesa&#10;&#10;Descripción generada automáticamente con confianza media">
            <a:extLst>
              <a:ext uri="{FF2B5EF4-FFF2-40B4-BE49-F238E27FC236}">
                <a16:creationId xmlns:a16="http://schemas.microsoft.com/office/drawing/2014/main" id="{421A3486-1C2A-3045-BBAF-D33ED9DF96D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3750" t="16645" r="56835" b="26666"/>
          <a:stretch/>
        </p:blipFill>
        <p:spPr>
          <a:xfrm>
            <a:off x="4964900" y="1175447"/>
            <a:ext cx="1426067" cy="1493285"/>
          </a:xfrm>
          <a:prstGeom prst="flowChartConnector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0E74289A-6D83-1F93-D989-8F916CD1891C}"/>
              </a:ext>
            </a:extLst>
          </p:cNvPr>
          <p:cNvSpPr txBox="1"/>
          <p:nvPr/>
        </p:nvSpPr>
        <p:spPr>
          <a:xfrm>
            <a:off x="2130584" y="793301"/>
            <a:ext cx="20858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Pablo Reina Jiménez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186036B-6616-DFF4-026F-872F7372012F}"/>
              </a:ext>
            </a:extLst>
          </p:cNvPr>
          <p:cNvSpPr txBox="1"/>
          <p:nvPr/>
        </p:nvSpPr>
        <p:spPr>
          <a:xfrm>
            <a:off x="4392628" y="793302"/>
            <a:ext cx="26148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b="1" dirty="0">
                <a:latin typeface="Poppins" panose="00000500000000000000" pitchFamily="2" charset="0"/>
                <a:cs typeface="Poppins" panose="00000500000000000000" pitchFamily="2" charset="0"/>
              </a:rPr>
              <a:t>M. Lourdes Linares Barrera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96EC90B4-800E-7A94-2F49-CEF377499BEB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778" t="18585" r="5861" b="14822"/>
          <a:stretch/>
        </p:blipFill>
        <p:spPr>
          <a:xfrm>
            <a:off x="2528900" y="1175447"/>
            <a:ext cx="1526411" cy="1488211"/>
          </a:xfrm>
          <a:prstGeom prst="flowChartConnector">
            <a:avLst/>
          </a:prstGeom>
        </p:spPr>
      </p:pic>
      <p:sp>
        <p:nvSpPr>
          <p:cNvPr id="15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BB45796F-FDA4-6CE8-F743-28B68B56B2AC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16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5CA5C01C-A087-2D72-0A55-2581C2E71CA9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17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6876FCDA-BD83-B495-4F0E-3259B68EBEF0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18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8E2503E0-2EE9-7109-EF68-2DC0A340AD0A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</p:spTree>
    <p:extLst>
      <p:ext uri="{BB962C8B-B14F-4D97-AF65-F5344CB8AC3E}">
        <p14:creationId xmlns:p14="http://schemas.microsoft.com/office/powerpoint/2010/main" val="14533417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30;p30">
            <a:extLst>
              <a:ext uri="{FF2B5EF4-FFF2-40B4-BE49-F238E27FC236}">
                <a16:creationId xmlns:a16="http://schemas.microsoft.com/office/drawing/2014/main" id="{B568B408-9EB1-6950-9AB5-9E6ED961BF75}"/>
              </a:ext>
            </a:extLst>
          </p:cNvPr>
          <p:cNvSpPr/>
          <p:nvPr/>
        </p:nvSpPr>
        <p:spPr>
          <a:xfrm>
            <a:off x="6168419" y="1035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8">
            <a:hlinkClick r:id="" action="ppaction://hlinkshowjump?jump=nextslide"/>
          </p:cNvPr>
          <p:cNvSpPr/>
          <p:nvPr/>
        </p:nvSpPr>
        <p:spPr>
          <a:xfrm rot="10800000">
            <a:off x="8585744" y="47113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38"/>
          <p:cNvSpPr/>
          <p:nvPr/>
        </p:nvSpPr>
        <p:spPr>
          <a:xfrm rot="5400000">
            <a:off x="8676912" y="4786775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38">
            <a:hlinkClick r:id="" action="ppaction://hlinkshowjump?jump=previousslide"/>
          </p:cNvPr>
          <p:cNvSpPr/>
          <p:nvPr/>
        </p:nvSpPr>
        <p:spPr>
          <a:xfrm>
            <a:off x="8585744" y="43842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38"/>
          <p:cNvSpPr/>
          <p:nvPr/>
        </p:nvSpPr>
        <p:spPr>
          <a:xfrm rot="-5400000">
            <a:off x="8676976" y="4459769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Análisis de ventas</a:t>
            </a:r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24" name="Google Shape;230;p30">
            <a:extLst>
              <a:ext uri="{FF2B5EF4-FFF2-40B4-BE49-F238E27FC236}">
                <a16:creationId xmlns:a16="http://schemas.microsoft.com/office/drawing/2014/main" id="{07169E65-1123-7CEF-E4FC-EBF106FD89FE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25" name="Picture 2" descr="H&amp;M - Wikipedia, la enciclopedia libre">
            <a:extLst>
              <a:ext uri="{FF2B5EF4-FFF2-40B4-BE49-F238E27FC236}">
                <a16:creationId xmlns:a16="http://schemas.microsoft.com/office/drawing/2014/main" id="{8661915C-C694-3DB7-BDDC-A270AA6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3033;p38">
            <a:extLst>
              <a:ext uri="{FF2B5EF4-FFF2-40B4-BE49-F238E27FC236}">
                <a16:creationId xmlns:a16="http://schemas.microsoft.com/office/drawing/2014/main" id="{C48CFFD3-DC76-7950-F3B0-17151CCB36F5}"/>
              </a:ext>
            </a:extLst>
          </p:cNvPr>
          <p:cNvSpPr txBox="1">
            <a:spLocks/>
          </p:cNvSpPr>
          <p:nvPr/>
        </p:nvSpPr>
        <p:spPr>
          <a:xfrm>
            <a:off x="414269" y="716666"/>
            <a:ext cx="2651571" cy="27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Modelos</a:t>
            </a:r>
          </a:p>
        </p:txBody>
      </p:sp>
      <p:sp>
        <p:nvSpPr>
          <p:cNvPr id="8" name="Google Shape;3050;p38">
            <a:extLst>
              <a:ext uri="{FF2B5EF4-FFF2-40B4-BE49-F238E27FC236}">
                <a16:creationId xmlns:a16="http://schemas.microsoft.com/office/drawing/2014/main" id="{D0024AB0-E236-67A9-42DC-A9C25DE929E7}"/>
              </a:ext>
            </a:extLst>
          </p:cNvPr>
          <p:cNvSpPr/>
          <p:nvPr/>
        </p:nvSpPr>
        <p:spPr>
          <a:xfrm>
            <a:off x="308263" y="631852"/>
            <a:ext cx="1464482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789;p36">
            <a:extLst>
              <a:ext uri="{FF2B5EF4-FFF2-40B4-BE49-F238E27FC236}">
                <a16:creationId xmlns:a16="http://schemas.microsoft.com/office/drawing/2014/main" id="{26686F70-6C8F-063D-ACAE-425CB699138C}"/>
              </a:ext>
            </a:extLst>
          </p:cNvPr>
          <p:cNvSpPr/>
          <p:nvPr/>
        </p:nvSpPr>
        <p:spPr>
          <a:xfrm>
            <a:off x="1225739" y="2245746"/>
            <a:ext cx="2941500" cy="1283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algn="ctr">
              <a:buSzPts val="1100"/>
            </a:pPr>
            <a:r>
              <a:rPr lang="es-ES_trad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Modelo de </a:t>
            </a:r>
            <a:r>
              <a:rPr lang="es-ES_tradnl" sz="1800" dirty="0">
                <a:latin typeface="Calibri" panose="020F0502020204030204" pitchFamily="34" charset="0"/>
                <a:ea typeface="Calibri" panose="020F0502020204030204" pitchFamily="34" charset="0"/>
              </a:rPr>
              <a:t>predicción</a:t>
            </a:r>
          </a:p>
          <a:p>
            <a:pPr algn="ctr">
              <a:buSzPts val="1100"/>
            </a:pPr>
            <a:r>
              <a:rPr lang="es-ES_tradnl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Explicabilidad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0" name="Google Shape;790;p36">
            <a:extLst>
              <a:ext uri="{FF2B5EF4-FFF2-40B4-BE49-F238E27FC236}">
                <a16:creationId xmlns:a16="http://schemas.microsoft.com/office/drawing/2014/main" id="{AA690E81-CDD0-65FF-D096-AD60C5795A42}"/>
              </a:ext>
            </a:extLst>
          </p:cNvPr>
          <p:cNvSpPr/>
          <p:nvPr/>
        </p:nvSpPr>
        <p:spPr>
          <a:xfrm>
            <a:off x="1225739" y="1936800"/>
            <a:ext cx="2938800" cy="483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3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REGRESIÓN LINEAL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1" name="Google Shape;795;p36">
            <a:extLst>
              <a:ext uri="{FF2B5EF4-FFF2-40B4-BE49-F238E27FC236}">
                <a16:creationId xmlns:a16="http://schemas.microsoft.com/office/drawing/2014/main" id="{96D1DAEA-0CDD-84D8-97FC-60C3AA0117CC}"/>
              </a:ext>
            </a:extLst>
          </p:cNvPr>
          <p:cNvSpPr/>
          <p:nvPr/>
        </p:nvSpPr>
        <p:spPr>
          <a:xfrm>
            <a:off x="4882814" y="2304279"/>
            <a:ext cx="2938800" cy="1283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algn="ctr">
              <a:buSzPts val="1100"/>
            </a:pPr>
            <a:r>
              <a:rPr lang="es-ES_trad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Modelo de predicción</a:t>
            </a:r>
          </a:p>
          <a:p>
            <a:pPr algn="ctr">
              <a:buSzPts val="1100"/>
            </a:pPr>
            <a:r>
              <a:rPr lang="es-ES_tradnl" sz="1800" dirty="0">
                <a:latin typeface="Calibri" panose="020F0502020204030204" pitchFamily="34" charset="0"/>
                <a:ea typeface="Roboto"/>
                <a:cs typeface="Roboto"/>
                <a:sym typeface="Roboto"/>
              </a:rPr>
              <a:t>Importancia de los atributos</a:t>
            </a:r>
            <a:endParaRPr lang="es-ES_tradnl"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2" name="Google Shape;796;p36">
            <a:extLst>
              <a:ext uri="{FF2B5EF4-FFF2-40B4-BE49-F238E27FC236}">
                <a16:creationId xmlns:a16="http://schemas.microsoft.com/office/drawing/2014/main" id="{F319584B-C7F9-C337-1BE2-075BDD5C29CF}"/>
              </a:ext>
            </a:extLst>
          </p:cNvPr>
          <p:cNvSpPr/>
          <p:nvPr/>
        </p:nvSpPr>
        <p:spPr>
          <a:xfrm>
            <a:off x="4888677" y="1923868"/>
            <a:ext cx="2896098" cy="483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B7F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6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 REGRESSOR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3" name="Google Shape;791;p36">
            <a:extLst>
              <a:ext uri="{FF2B5EF4-FFF2-40B4-BE49-F238E27FC236}">
                <a16:creationId xmlns:a16="http://schemas.microsoft.com/office/drawing/2014/main" id="{82D6C17A-FC18-8C8B-2EAB-7AC31358927A}"/>
              </a:ext>
            </a:extLst>
          </p:cNvPr>
          <p:cNvSpPr/>
          <p:nvPr/>
        </p:nvSpPr>
        <p:spPr>
          <a:xfrm>
            <a:off x="7563660" y="2350061"/>
            <a:ext cx="920302" cy="790717"/>
          </a:xfrm>
          <a:prstGeom prst="roundRect">
            <a:avLst>
              <a:gd name="adj" fmla="val 50000"/>
            </a:avLst>
          </a:prstGeom>
          <a:solidFill>
            <a:srgbClr val="6B7F9B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5" name="Google Shape;791;p36">
            <a:extLst>
              <a:ext uri="{FF2B5EF4-FFF2-40B4-BE49-F238E27FC236}">
                <a16:creationId xmlns:a16="http://schemas.microsoft.com/office/drawing/2014/main" id="{0F97533F-B908-1FD4-DEDC-4ED86BC23C39}"/>
              </a:ext>
            </a:extLst>
          </p:cNvPr>
          <p:cNvSpPr/>
          <p:nvPr/>
        </p:nvSpPr>
        <p:spPr>
          <a:xfrm>
            <a:off x="583891" y="2251591"/>
            <a:ext cx="920302" cy="790717"/>
          </a:xfrm>
          <a:prstGeom prst="roundRect">
            <a:avLst>
              <a:gd name="adj" fmla="val 50000"/>
            </a:avLst>
          </a:prstGeom>
          <a:solidFill>
            <a:srgbClr val="93ABCA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47" name="Flecha: a la derecha 46">
            <a:extLst>
              <a:ext uri="{FF2B5EF4-FFF2-40B4-BE49-F238E27FC236}">
                <a16:creationId xmlns:a16="http://schemas.microsoft.com/office/drawing/2014/main" id="{2D34473D-D149-380C-8F71-50421BA3E335}"/>
              </a:ext>
            </a:extLst>
          </p:cNvPr>
          <p:cNvSpPr/>
          <p:nvPr/>
        </p:nvSpPr>
        <p:spPr>
          <a:xfrm>
            <a:off x="4480430" y="2550504"/>
            <a:ext cx="735290" cy="54575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48" name="Flecha: a la derecha 47">
            <a:extLst>
              <a:ext uri="{FF2B5EF4-FFF2-40B4-BE49-F238E27FC236}">
                <a16:creationId xmlns:a16="http://schemas.microsoft.com/office/drawing/2014/main" id="{57C4F788-53F4-BAAF-DE3B-6E2ADA19F725}"/>
              </a:ext>
            </a:extLst>
          </p:cNvPr>
          <p:cNvSpPr/>
          <p:nvPr/>
        </p:nvSpPr>
        <p:spPr>
          <a:xfrm rot="10800000">
            <a:off x="3763992" y="2550504"/>
            <a:ext cx="735290" cy="54575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49" name="Picture 4" descr="Scikit-learn - Wikipedia, la enciclopedia libre">
            <a:extLst>
              <a:ext uri="{FF2B5EF4-FFF2-40B4-BE49-F238E27FC236}">
                <a16:creationId xmlns:a16="http://schemas.microsoft.com/office/drawing/2014/main" id="{99533674-BF52-FB86-FF76-082E6CD56F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6808" y="2563197"/>
            <a:ext cx="920302" cy="49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0" name="Grupo 49">
            <a:extLst>
              <a:ext uri="{FF2B5EF4-FFF2-40B4-BE49-F238E27FC236}">
                <a16:creationId xmlns:a16="http://schemas.microsoft.com/office/drawing/2014/main" id="{B6C79E31-6DC8-EFE7-9AEE-1957E7B213E2}"/>
              </a:ext>
            </a:extLst>
          </p:cNvPr>
          <p:cNvGrpSpPr/>
          <p:nvPr/>
        </p:nvGrpSpPr>
        <p:grpSpPr>
          <a:xfrm>
            <a:off x="700471" y="2420700"/>
            <a:ext cx="670113" cy="450716"/>
            <a:chOff x="-1396869" y="1793152"/>
            <a:chExt cx="1898470" cy="1328856"/>
          </a:xfrm>
        </p:grpSpPr>
        <p:cxnSp>
          <p:nvCxnSpPr>
            <p:cNvPr id="11" name="Conector recto 10">
              <a:extLst>
                <a:ext uri="{FF2B5EF4-FFF2-40B4-BE49-F238E27FC236}">
                  <a16:creationId xmlns:a16="http://schemas.microsoft.com/office/drawing/2014/main" id="{8777DFA7-D614-A435-BA0A-F65B4CBED25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396869" y="1924033"/>
              <a:ext cx="1898470" cy="99976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Google Shape;1556;p44">
              <a:extLst>
                <a:ext uri="{FF2B5EF4-FFF2-40B4-BE49-F238E27FC236}">
                  <a16:creationId xmlns:a16="http://schemas.microsoft.com/office/drawing/2014/main" id="{98F034C3-82E9-9AEA-687A-7119DD62FF12}"/>
                </a:ext>
              </a:extLst>
            </p:cNvPr>
            <p:cNvSpPr/>
            <p:nvPr/>
          </p:nvSpPr>
          <p:spPr>
            <a:xfrm>
              <a:off x="-863117" y="2806875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3" name="Google Shape;1556;p44">
              <a:extLst>
                <a:ext uri="{FF2B5EF4-FFF2-40B4-BE49-F238E27FC236}">
                  <a16:creationId xmlns:a16="http://schemas.microsoft.com/office/drawing/2014/main" id="{EB5E9341-5D54-2DE7-0632-2EC4A566CEC9}"/>
                </a:ext>
              </a:extLst>
            </p:cNvPr>
            <p:cNvSpPr/>
            <p:nvPr/>
          </p:nvSpPr>
          <p:spPr>
            <a:xfrm>
              <a:off x="-1246037" y="2488101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4" name="Google Shape;1556;p44">
              <a:extLst>
                <a:ext uri="{FF2B5EF4-FFF2-40B4-BE49-F238E27FC236}">
                  <a16:creationId xmlns:a16="http://schemas.microsoft.com/office/drawing/2014/main" id="{0E7F135C-4CD5-3AB5-43D1-DCAC5C870AFA}"/>
                </a:ext>
              </a:extLst>
            </p:cNvPr>
            <p:cNvSpPr/>
            <p:nvPr/>
          </p:nvSpPr>
          <p:spPr>
            <a:xfrm>
              <a:off x="-929241" y="2401300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5" name="Google Shape;1556;p44">
              <a:extLst>
                <a:ext uri="{FF2B5EF4-FFF2-40B4-BE49-F238E27FC236}">
                  <a16:creationId xmlns:a16="http://schemas.microsoft.com/office/drawing/2014/main" id="{D454D31D-B40C-E577-0068-CAEAA586E1EC}"/>
                </a:ext>
              </a:extLst>
            </p:cNvPr>
            <p:cNvSpPr/>
            <p:nvPr/>
          </p:nvSpPr>
          <p:spPr>
            <a:xfrm>
              <a:off x="2585" y="1793152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6" name="Google Shape;1556;p44">
              <a:extLst>
                <a:ext uri="{FF2B5EF4-FFF2-40B4-BE49-F238E27FC236}">
                  <a16:creationId xmlns:a16="http://schemas.microsoft.com/office/drawing/2014/main" id="{1D09929B-C1B2-93FF-B25A-9AE89560D08F}"/>
                </a:ext>
              </a:extLst>
            </p:cNvPr>
            <p:cNvSpPr/>
            <p:nvPr/>
          </p:nvSpPr>
          <p:spPr>
            <a:xfrm>
              <a:off x="-730870" y="2033247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7" name="Google Shape;1556;p44">
              <a:extLst>
                <a:ext uri="{FF2B5EF4-FFF2-40B4-BE49-F238E27FC236}">
                  <a16:creationId xmlns:a16="http://schemas.microsoft.com/office/drawing/2014/main" id="{CF2BE767-3916-99EA-9C91-186FCF48CD89}"/>
                </a:ext>
              </a:extLst>
            </p:cNvPr>
            <p:cNvSpPr/>
            <p:nvPr/>
          </p:nvSpPr>
          <p:spPr>
            <a:xfrm>
              <a:off x="-423513" y="2170287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8" name="Google Shape;1556;p44">
              <a:extLst>
                <a:ext uri="{FF2B5EF4-FFF2-40B4-BE49-F238E27FC236}">
                  <a16:creationId xmlns:a16="http://schemas.microsoft.com/office/drawing/2014/main" id="{A9D7BA04-6D1A-5CC9-C5C0-EFBF5E0A9C7C}"/>
                </a:ext>
              </a:extLst>
            </p:cNvPr>
            <p:cNvSpPr/>
            <p:nvPr/>
          </p:nvSpPr>
          <p:spPr>
            <a:xfrm>
              <a:off x="-113114" y="2031157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19" name="Google Shape;1556;p44">
              <a:extLst>
                <a:ext uri="{FF2B5EF4-FFF2-40B4-BE49-F238E27FC236}">
                  <a16:creationId xmlns:a16="http://schemas.microsoft.com/office/drawing/2014/main" id="{B466DA76-6F2F-585B-D1E1-2C98B90BB9F0}"/>
                </a:ext>
              </a:extLst>
            </p:cNvPr>
            <p:cNvSpPr/>
            <p:nvPr/>
          </p:nvSpPr>
          <p:spPr>
            <a:xfrm>
              <a:off x="-1312161" y="2987347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0" name="Google Shape;1556;p44">
              <a:extLst>
                <a:ext uri="{FF2B5EF4-FFF2-40B4-BE49-F238E27FC236}">
                  <a16:creationId xmlns:a16="http://schemas.microsoft.com/office/drawing/2014/main" id="{CBACF9D0-F15B-5A22-8C30-0B5E8D28C7AC}"/>
                </a:ext>
              </a:extLst>
            </p:cNvPr>
            <p:cNvSpPr/>
            <p:nvPr/>
          </p:nvSpPr>
          <p:spPr>
            <a:xfrm>
              <a:off x="-207783" y="2535961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1" name="Google Shape;1556;p44">
              <a:extLst>
                <a:ext uri="{FF2B5EF4-FFF2-40B4-BE49-F238E27FC236}">
                  <a16:creationId xmlns:a16="http://schemas.microsoft.com/office/drawing/2014/main" id="{CF04F9C1-4DB3-232A-28DD-8B6071A56DE4}"/>
                </a:ext>
              </a:extLst>
            </p:cNvPr>
            <p:cNvSpPr/>
            <p:nvPr/>
          </p:nvSpPr>
          <p:spPr>
            <a:xfrm>
              <a:off x="-579881" y="2527789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22" name="Google Shape;1556;p44">
              <a:extLst>
                <a:ext uri="{FF2B5EF4-FFF2-40B4-BE49-F238E27FC236}">
                  <a16:creationId xmlns:a16="http://schemas.microsoft.com/office/drawing/2014/main" id="{A005E424-3EC4-9F0D-4D2E-AFDE1DA10115}"/>
                </a:ext>
              </a:extLst>
            </p:cNvPr>
            <p:cNvSpPr/>
            <p:nvPr/>
          </p:nvSpPr>
          <p:spPr>
            <a:xfrm>
              <a:off x="177283" y="2178365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  <p:pic>
        <p:nvPicPr>
          <p:cNvPr id="51" name="Picture 2">
            <a:extLst>
              <a:ext uri="{FF2B5EF4-FFF2-40B4-BE49-F238E27FC236}">
                <a16:creationId xmlns:a16="http://schemas.microsoft.com/office/drawing/2014/main" id="{EF0B06F5-BE35-EB6F-12DA-C6E6FD3832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3841" y="2491651"/>
            <a:ext cx="813107" cy="5457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358881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30;p30">
            <a:extLst>
              <a:ext uri="{FF2B5EF4-FFF2-40B4-BE49-F238E27FC236}">
                <a16:creationId xmlns:a16="http://schemas.microsoft.com/office/drawing/2014/main" id="{B568B408-9EB1-6950-9AB5-9E6ED961BF75}"/>
              </a:ext>
            </a:extLst>
          </p:cNvPr>
          <p:cNvSpPr/>
          <p:nvPr/>
        </p:nvSpPr>
        <p:spPr>
          <a:xfrm>
            <a:off x="6168419" y="1035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1" name="Google Shape;3051;p38">
            <a:hlinkClick r:id="" action="ppaction://hlinkshowjump?jump=nextslide"/>
          </p:cNvPr>
          <p:cNvSpPr/>
          <p:nvPr/>
        </p:nvSpPr>
        <p:spPr>
          <a:xfrm rot="10800000">
            <a:off x="8585744" y="47113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2" name="Google Shape;3052;p38"/>
          <p:cNvSpPr/>
          <p:nvPr/>
        </p:nvSpPr>
        <p:spPr>
          <a:xfrm rot="5400000">
            <a:off x="8676912" y="4786775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3" name="Google Shape;3053;p38">
            <a:hlinkClick r:id="" action="ppaction://hlinkshowjump?jump=previousslide"/>
          </p:cNvPr>
          <p:cNvSpPr/>
          <p:nvPr/>
        </p:nvSpPr>
        <p:spPr>
          <a:xfrm>
            <a:off x="8585744" y="4384272"/>
            <a:ext cx="270900" cy="270900"/>
          </a:xfrm>
          <a:prstGeom prst="roundRect">
            <a:avLst>
              <a:gd name="adj" fmla="val 50000"/>
            </a:avLst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54" name="Google Shape;3054;p38"/>
          <p:cNvSpPr/>
          <p:nvPr/>
        </p:nvSpPr>
        <p:spPr>
          <a:xfrm rot="-5400000">
            <a:off x="8676976" y="4459769"/>
            <a:ext cx="88500" cy="120000"/>
          </a:xfrm>
          <a:prstGeom prst="chevron">
            <a:avLst>
              <a:gd name="adj" fmla="val 200063"/>
            </a:avLst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Análisis de ventas</a:t>
            </a:r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24" name="Google Shape;230;p30">
            <a:extLst>
              <a:ext uri="{FF2B5EF4-FFF2-40B4-BE49-F238E27FC236}">
                <a16:creationId xmlns:a16="http://schemas.microsoft.com/office/drawing/2014/main" id="{07169E65-1123-7CEF-E4FC-EBF106FD89FE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25" name="Picture 2" descr="H&amp;M - Wikipedia, la enciclopedia libre">
            <a:extLst>
              <a:ext uri="{FF2B5EF4-FFF2-40B4-BE49-F238E27FC236}">
                <a16:creationId xmlns:a16="http://schemas.microsoft.com/office/drawing/2014/main" id="{8661915C-C694-3DB7-BDDC-A270AA6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n 9" descr="Gráfico, Histograma&#10;&#10;Descripción generada automáticamente">
            <a:extLst>
              <a:ext uri="{FF2B5EF4-FFF2-40B4-BE49-F238E27FC236}">
                <a16:creationId xmlns:a16="http://schemas.microsoft.com/office/drawing/2014/main" id="{449534AD-11C2-9DD0-6FA3-9A5950C422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003" y="609196"/>
            <a:ext cx="3366994" cy="226889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Imagen 22" descr="Gráfico, Gráfico de barras&#10;&#10;Descripción generada automáticamente">
            <a:extLst>
              <a:ext uri="{FF2B5EF4-FFF2-40B4-BE49-F238E27FC236}">
                <a16:creationId xmlns:a16="http://schemas.microsoft.com/office/drawing/2014/main" id="{62BE5B37-5A41-3887-29F8-A25736A5BA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003" y="2888547"/>
            <a:ext cx="3366994" cy="2258636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89;p36">
            <a:extLst>
              <a:ext uri="{FF2B5EF4-FFF2-40B4-BE49-F238E27FC236}">
                <a16:creationId xmlns:a16="http://schemas.microsoft.com/office/drawing/2014/main" id="{774294A5-BE80-D8D1-33DD-5FDB0DC710D1}"/>
              </a:ext>
            </a:extLst>
          </p:cNvPr>
          <p:cNvSpPr/>
          <p:nvPr/>
        </p:nvSpPr>
        <p:spPr>
          <a:xfrm>
            <a:off x="270434" y="1697600"/>
            <a:ext cx="4109570" cy="2472725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2" name="Google Shape;790;p36">
            <a:extLst>
              <a:ext uri="{FF2B5EF4-FFF2-40B4-BE49-F238E27FC236}">
                <a16:creationId xmlns:a16="http://schemas.microsoft.com/office/drawing/2014/main" id="{2AD2243C-8943-FA7C-562C-B7D9548378ED}"/>
              </a:ext>
            </a:extLst>
          </p:cNvPr>
          <p:cNvSpPr/>
          <p:nvPr/>
        </p:nvSpPr>
        <p:spPr>
          <a:xfrm>
            <a:off x="279688" y="1546803"/>
            <a:ext cx="4116885" cy="483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AF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RANDOM FOREST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DFD281A3-67F9-A60B-E65B-37547E1B91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108" y="745425"/>
            <a:ext cx="2141320" cy="131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C1384282-B10D-50CC-5F39-ED0DFDC967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320" y="2082470"/>
            <a:ext cx="2538641" cy="20878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PARA TODOS TV - Apps en Google Play">
            <a:extLst>
              <a:ext uri="{FF2B5EF4-FFF2-40B4-BE49-F238E27FC236}">
                <a16:creationId xmlns:a16="http://schemas.microsoft.com/office/drawing/2014/main" id="{151B3EE8-BB45-AD5A-6AFC-579A8E269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800" y="2181500"/>
            <a:ext cx="547407" cy="54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Antena de radio - Iconos gratis de comunicaciones">
            <a:extLst>
              <a:ext uri="{FF2B5EF4-FFF2-40B4-BE49-F238E27FC236}">
                <a16:creationId xmlns:a16="http://schemas.microsoft.com/office/drawing/2014/main" id="{A3025CE3-BA64-CBB7-E29F-CBF03F0666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0207" y="2330684"/>
            <a:ext cx="547407" cy="547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2E8F54E-B9A4-6E62-4168-B5811FC79C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427" y="2571750"/>
            <a:ext cx="603798" cy="496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Persona soltera - Iconos gratis de personas">
            <a:extLst>
              <a:ext uri="{FF2B5EF4-FFF2-40B4-BE49-F238E27FC236}">
                <a16:creationId xmlns:a16="http://schemas.microsoft.com/office/drawing/2014/main" id="{83E1F752-A715-226C-B53D-B5A67CE62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2011" y="2418914"/>
            <a:ext cx="841981" cy="841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Bills Money Icon PNG &amp; SVG Design For T-Shirts">
            <a:extLst>
              <a:ext uri="{FF2B5EF4-FFF2-40B4-BE49-F238E27FC236}">
                <a16:creationId xmlns:a16="http://schemas.microsoft.com/office/drawing/2014/main" id="{94F67CE0-7840-B4BD-0CE5-26669AFB5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068" y="3311482"/>
            <a:ext cx="1252537" cy="12525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6709719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30;p30">
            <a:extLst>
              <a:ext uri="{FF2B5EF4-FFF2-40B4-BE49-F238E27FC236}">
                <a16:creationId xmlns:a16="http://schemas.microsoft.com/office/drawing/2014/main" id="{B568B408-9EB1-6950-9AB5-9E6ED961BF75}"/>
              </a:ext>
            </a:extLst>
          </p:cNvPr>
          <p:cNvSpPr/>
          <p:nvPr/>
        </p:nvSpPr>
        <p:spPr>
          <a:xfrm>
            <a:off x="6168419" y="1035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Análisis de ventas</a:t>
            </a:r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24" name="Google Shape;230;p30">
            <a:extLst>
              <a:ext uri="{FF2B5EF4-FFF2-40B4-BE49-F238E27FC236}">
                <a16:creationId xmlns:a16="http://schemas.microsoft.com/office/drawing/2014/main" id="{07169E65-1123-7CEF-E4FC-EBF106FD89FE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25" name="Picture 2" descr="H&amp;M - Wikipedia, la enciclopedia libre">
            <a:extLst>
              <a:ext uri="{FF2B5EF4-FFF2-40B4-BE49-F238E27FC236}">
                <a16:creationId xmlns:a16="http://schemas.microsoft.com/office/drawing/2014/main" id="{8661915C-C694-3DB7-BDDC-A270AA6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789;p36">
            <a:extLst>
              <a:ext uri="{FF2B5EF4-FFF2-40B4-BE49-F238E27FC236}">
                <a16:creationId xmlns:a16="http://schemas.microsoft.com/office/drawing/2014/main" id="{ECEF14D4-CD1C-CEB3-8850-0F15990137C0}"/>
              </a:ext>
            </a:extLst>
          </p:cNvPr>
          <p:cNvSpPr/>
          <p:nvPr/>
        </p:nvSpPr>
        <p:spPr>
          <a:xfrm>
            <a:off x="3084183" y="2099461"/>
            <a:ext cx="5683482" cy="1283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sales = 0.58 + 3.51 * TV + 0.11 * Radio + 0.06 *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SocialMedia</a:t>
            </a:r>
            <a:r>
              <a:rPr lang="es-ES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 + -0.10 * </a:t>
            </a:r>
            <a:r>
              <a:rPr lang="es-E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Influencer</a:t>
            </a:r>
            <a:endParaRPr lang="es-ES" sz="1800" dirty="0">
              <a:effectLst/>
              <a:latin typeface="Calibri" panose="020F0502020204030204" pitchFamily="34" charset="0"/>
              <a:ea typeface="Calibri" panose="020F0502020204030204" pitchFamily="34" charset="0"/>
            </a:endParaRPr>
          </a:p>
        </p:txBody>
      </p:sp>
      <p:sp>
        <p:nvSpPr>
          <p:cNvPr id="10" name="Google Shape;790;p36">
            <a:extLst>
              <a:ext uri="{FF2B5EF4-FFF2-40B4-BE49-F238E27FC236}">
                <a16:creationId xmlns:a16="http://schemas.microsoft.com/office/drawing/2014/main" id="{4578DD14-1211-F4FC-6BD5-5A1ADF50C45F}"/>
              </a:ext>
            </a:extLst>
          </p:cNvPr>
          <p:cNvSpPr/>
          <p:nvPr/>
        </p:nvSpPr>
        <p:spPr>
          <a:xfrm>
            <a:off x="3084182" y="1812271"/>
            <a:ext cx="5693599" cy="483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FBAF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MODELO DE REGRESIÓN LINEAL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</a:endParaRPr>
          </a:p>
        </p:txBody>
      </p:sp>
      <p:grpSp>
        <p:nvGrpSpPr>
          <p:cNvPr id="32" name="Grupo 31">
            <a:extLst>
              <a:ext uri="{FF2B5EF4-FFF2-40B4-BE49-F238E27FC236}">
                <a16:creationId xmlns:a16="http://schemas.microsoft.com/office/drawing/2014/main" id="{7C082168-D54B-466B-5063-C05CBF39495E}"/>
              </a:ext>
            </a:extLst>
          </p:cNvPr>
          <p:cNvGrpSpPr/>
          <p:nvPr/>
        </p:nvGrpSpPr>
        <p:grpSpPr>
          <a:xfrm>
            <a:off x="595191" y="1889707"/>
            <a:ext cx="1976901" cy="1364085"/>
            <a:chOff x="-1396869" y="1793152"/>
            <a:chExt cx="1898470" cy="1328856"/>
          </a:xfrm>
        </p:grpSpPr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4700251B-096E-75E5-9988-186B98F6454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-1396869" y="1924033"/>
              <a:ext cx="1898470" cy="999764"/>
            </a:xfrm>
            <a:prstGeom prst="line">
              <a:avLst/>
            </a:prstGeom>
            <a:ln w="38100">
              <a:solidFill>
                <a:srgbClr val="00B0F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Google Shape;1556;p44">
              <a:extLst>
                <a:ext uri="{FF2B5EF4-FFF2-40B4-BE49-F238E27FC236}">
                  <a16:creationId xmlns:a16="http://schemas.microsoft.com/office/drawing/2014/main" id="{6F6CCF8E-4131-C74A-1AA2-A3A8006A998C}"/>
                </a:ext>
              </a:extLst>
            </p:cNvPr>
            <p:cNvSpPr/>
            <p:nvPr/>
          </p:nvSpPr>
          <p:spPr>
            <a:xfrm>
              <a:off x="-863117" y="2806875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5" name="Google Shape;1556;p44">
              <a:extLst>
                <a:ext uri="{FF2B5EF4-FFF2-40B4-BE49-F238E27FC236}">
                  <a16:creationId xmlns:a16="http://schemas.microsoft.com/office/drawing/2014/main" id="{0A65301C-4789-2989-2361-62AECC187EE7}"/>
                </a:ext>
              </a:extLst>
            </p:cNvPr>
            <p:cNvSpPr/>
            <p:nvPr/>
          </p:nvSpPr>
          <p:spPr>
            <a:xfrm>
              <a:off x="-1246037" y="2488101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6" name="Google Shape;1556;p44">
              <a:extLst>
                <a:ext uri="{FF2B5EF4-FFF2-40B4-BE49-F238E27FC236}">
                  <a16:creationId xmlns:a16="http://schemas.microsoft.com/office/drawing/2014/main" id="{5853C240-02D8-FFE6-0219-2E41327AB1C3}"/>
                </a:ext>
              </a:extLst>
            </p:cNvPr>
            <p:cNvSpPr/>
            <p:nvPr/>
          </p:nvSpPr>
          <p:spPr>
            <a:xfrm>
              <a:off x="-929241" y="2401300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7" name="Google Shape;1556;p44">
              <a:extLst>
                <a:ext uri="{FF2B5EF4-FFF2-40B4-BE49-F238E27FC236}">
                  <a16:creationId xmlns:a16="http://schemas.microsoft.com/office/drawing/2014/main" id="{3A7462E3-AE8A-1E61-A2B0-5D00F30A1486}"/>
                </a:ext>
              </a:extLst>
            </p:cNvPr>
            <p:cNvSpPr/>
            <p:nvPr/>
          </p:nvSpPr>
          <p:spPr>
            <a:xfrm>
              <a:off x="2585" y="1793152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8" name="Google Shape;1556;p44">
              <a:extLst>
                <a:ext uri="{FF2B5EF4-FFF2-40B4-BE49-F238E27FC236}">
                  <a16:creationId xmlns:a16="http://schemas.microsoft.com/office/drawing/2014/main" id="{07073DA7-5045-168E-FC19-91264812EF53}"/>
                </a:ext>
              </a:extLst>
            </p:cNvPr>
            <p:cNvSpPr/>
            <p:nvPr/>
          </p:nvSpPr>
          <p:spPr>
            <a:xfrm>
              <a:off x="-730870" y="2033247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39" name="Google Shape;1556;p44">
              <a:extLst>
                <a:ext uri="{FF2B5EF4-FFF2-40B4-BE49-F238E27FC236}">
                  <a16:creationId xmlns:a16="http://schemas.microsoft.com/office/drawing/2014/main" id="{B0442F04-30BC-FADA-8FE5-B06D066F84B0}"/>
                </a:ext>
              </a:extLst>
            </p:cNvPr>
            <p:cNvSpPr/>
            <p:nvPr/>
          </p:nvSpPr>
          <p:spPr>
            <a:xfrm>
              <a:off x="-423513" y="2170287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0" name="Google Shape;1556;p44">
              <a:extLst>
                <a:ext uri="{FF2B5EF4-FFF2-40B4-BE49-F238E27FC236}">
                  <a16:creationId xmlns:a16="http://schemas.microsoft.com/office/drawing/2014/main" id="{A34FC19E-59C1-7F1D-8726-5A3BB6F9CFB5}"/>
                </a:ext>
              </a:extLst>
            </p:cNvPr>
            <p:cNvSpPr/>
            <p:nvPr/>
          </p:nvSpPr>
          <p:spPr>
            <a:xfrm>
              <a:off x="-113114" y="2031157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1" name="Google Shape;1556;p44">
              <a:extLst>
                <a:ext uri="{FF2B5EF4-FFF2-40B4-BE49-F238E27FC236}">
                  <a16:creationId xmlns:a16="http://schemas.microsoft.com/office/drawing/2014/main" id="{0B771987-7A36-E360-980C-8226C678E0EA}"/>
                </a:ext>
              </a:extLst>
            </p:cNvPr>
            <p:cNvSpPr/>
            <p:nvPr/>
          </p:nvSpPr>
          <p:spPr>
            <a:xfrm>
              <a:off x="-1312161" y="2987347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2" name="Google Shape;1556;p44">
              <a:extLst>
                <a:ext uri="{FF2B5EF4-FFF2-40B4-BE49-F238E27FC236}">
                  <a16:creationId xmlns:a16="http://schemas.microsoft.com/office/drawing/2014/main" id="{6E44148D-CD7D-142C-5F0C-4D60C2A0C18E}"/>
                </a:ext>
              </a:extLst>
            </p:cNvPr>
            <p:cNvSpPr/>
            <p:nvPr/>
          </p:nvSpPr>
          <p:spPr>
            <a:xfrm>
              <a:off x="-207783" y="2535961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3" name="Google Shape;1556;p44">
              <a:extLst>
                <a:ext uri="{FF2B5EF4-FFF2-40B4-BE49-F238E27FC236}">
                  <a16:creationId xmlns:a16="http://schemas.microsoft.com/office/drawing/2014/main" id="{3E241022-133F-586A-6838-8A30C680E7B7}"/>
                </a:ext>
              </a:extLst>
            </p:cNvPr>
            <p:cNvSpPr/>
            <p:nvPr/>
          </p:nvSpPr>
          <p:spPr>
            <a:xfrm>
              <a:off x="-579881" y="2527789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  <p:sp>
          <p:nvSpPr>
            <p:cNvPr id="44" name="Google Shape;1556;p44">
              <a:extLst>
                <a:ext uri="{FF2B5EF4-FFF2-40B4-BE49-F238E27FC236}">
                  <a16:creationId xmlns:a16="http://schemas.microsoft.com/office/drawing/2014/main" id="{18486CC4-6A65-6BB1-2344-5F93B600C9E7}"/>
                </a:ext>
              </a:extLst>
            </p:cNvPr>
            <p:cNvSpPr/>
            <p:nvPr/>
          </p:nvSpPr>
          <p:spPr>
            <a:xfrm>
              <a:off x="177283" y="2178365"/>
              <a:ext cx="132247" cy="134661"/>
            </a:xfrm>
            <a:prstGeom prst="ellipse">
              <a:avLst/>
            </a:prstGeom>
            <a:solidFill>
              <a:srgbClr val="07155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2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"/>
                <a:ea typeface="Fira Sans Extra Condensed"/>
                <a:cs typeface="Fira Sans Extra Condensed"/>
                <a:sym typeface="Fira Sans Extra Condensed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513248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30;p30">
            <a:extLst>
              <a:ext uri="{FF2B5EF4-FFF2-40B4-BE49-F238E27FC236}">
                <a16:creationId xmlns:a16="http://schemas.microsoft.com/office/drawing/2014/main" id="{B568B408-9EB1-6950-9AB5-9E6ED961BF75}"/>
              </a:ext>
            </a:extLst>
          </p:cNvPr>
          <p:cNvSpPr/>
          <p:nvPr/>
        </p:nvSpPr>
        <p:spPr>
          <a:xfrm>
            <a:off x="6168419" y="1035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Análisis de ventas</a:t>
            </a:r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24" name="Google Shape;230;p30">
            <a:extLst>
              <a:ext uri="{FF2B5EF4-FFF2-40B4-BE49-F238E27FC236}">
                <a16:creationId xmlns:a16="http://schemas.microsoft.com/office/drawing/2014/main" id="{07169E65-1123-7CEF-E4FC-EBF106FD89FE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25" name="Picture 2" descr="H&amp;M - Wikipedia, la enciclopedia libre">
            <a:extLst>
              <a:ext uri="{FF2B5EF4-FFF2-40B4-BE49-F238E27FC236}">
                <a16:creationId xmlns:a16="http://schemas.microsoft.com/office/drawing/2014/main" id="{8661915C-C694-3DB7-BDDC-A270AA6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Imagen 1993200965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A08A9C87-C0FA-4C2A-08AD-1F9026E28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889" t="7933" r="29095" b="11057"/>
          <a:stretch>
            <a:fillRect/>
          </a:stretch>
        </p:blipFill>
        <p:spPr bwMode="auto">
          <a:xfrm>
            <a:off x="53499" y="1188716"/>
            <a:ext cx="2530475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7" name="Imagen 1585434254" descr="Gráfico&#10;&#10;Descripción generada automáticamente">
            <a:extLst>
              <a:ext uri="{FF2B5EF4-FFF2-40B4-BE49-F238E27FC236}">
                <a16:creationId xmlns:a16="http://schemas.microsoft.com/office/drawing/2014/main" id="{F2C9BFAE-C544-6804-65FD-79781C944F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256" t="5309" r="27948" b="9499"/>
          <a:stretch>
            <a:fillRect/>
          </a:stretch>
        </p:blipFill>
        <p:spPr bwMode="auto">
          <a:xfrm>
            <a:off x="4622510" y="547513"/>
            <a:ext cx="2765425" cy="29638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01C9791F-F475-E84F-038C-2D9B5F6DB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E5C71234-3F49-20D6-7675-C8D89F64A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-214164" y="3141869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s-ES_tradnl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68F3804-9AE3-FAE4-1828-D01356FD8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531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52EB0B7-063D-2009-AA61-F80B46D1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77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s-ES_tradnl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62778C7E-BDC4-644D-293E-A151AFFF8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41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9219" name="Imagen 1841374140" descr="Gráfico, Gráfico de superficie&#10;&#10;Descripción generada automáticamente">
            <a:extLst>
              <a:ext uri="{FF2B5EF4-FFF2-40B4-BE49-F238E27FC236}">
                <a16:creationId xmlns:a16="http://schemas.microsoft.com/office/drawing/2014/main" id="{272793ED-31A2-FAF3-AE9D-4FAFD28E95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36" t="5309" r="25851" b="11440"/>
          <a:stretch>
            <a:fillRect/>
          </a:stretch>
        </p:blipFill>
        <p:spPr bwMode="auto">
          <a:xfrm>
            <a:off x="2299185" y="2450953"/>
            <a:ext cx="2628900" cy="2590800"/>
          </a:xfrm>
          <a:prstGeom prst="snip2SameRect">
            <a:avLst>
              <a:gd name="adj1" fmla="val 36401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Imagen 1012274094" descr="Gráfico&#10;&#10;Descripción generada automáticamente">
            <a:extLst>
              <a:ext uri="{FF2B5EF4-FFF2-40B4-BE49-F238E27FC236}">
                <a16:creationId xmlns:a16="http://schemas.microsoft.com/office/drawing/2014/main" id="{763012F5-76F9-244D-DAD0-B211216C9E1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602" t="7264" r="28082" b="11743"/>
          <a:stretch/>
        </p:blipFill>
        <p:spPr bwMode="auto">
          <a:xfrm>
            <a:off x="6477000" y="2518248"/>
            <a:ext cx="2667000" cy="2551982"/>
          </a:xfrm>
          <a:prstGeom prst="snip2SameRect">
            <a:avLst>
              <a:gd name="adj1" fmla="val 31782"/>
              <a:gd name="adj2" fmla="val 0"/>
            </a:avLst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84004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30;p30">
            <a:extLst>
              <a:ext uri="{FF2B5EF4-FFF2-40B4-BE49-F238E27FC236}">
                <a16:creationId xmlns:a16="http://schemas.microsoft.com/office/drawing/2014/main" id="{B568B408-9EB1-6950-9AB5-9E6ED961BF75}"/>
              </a:ext>
            </a:extLst>
          </p:cNvPr>
          <p:cNvSpPr/>
          <p:nvPr/>
        </p:nvSpPr>
        <p:spPr>
          <a:xfrm>
            <a:off x="6168419" y="1035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Análisis de ventas</a:t>
            </a:r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24" name="Google Shape;230;p30">
            <a:extLst>
              <a:ext uri="{FF2B5EF4-FFF2-40B4-BE49-F238E27FC236}">
                <a16:creationId xmlns:a16="http://schemas.microsoft.com/office/drawing/2014/main" id="{07169E65-1123-7CEF-E4FC-EBF106FD89FE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25" name="Picture 2" descr="H&amp;M - Wikipedia, la enciclopedia libre">
            <a:extLst>
              <a:ext uri="{FF2B5EF4-FFF2-40B4-BE49-F238E27FC236}">
                <a16:creationId xmlns:a16="http://schemas.microsoft.com/office/drawing/2014/main" id="{8661915C-C694-3DB7-BDDC-A270AA6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01C9791F-F475-E84F-038C-2D9B5F6DB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E5C71234-3F49-20D6-7675-C8D89F64A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s-ES_tradnl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68F3804-9AE3-FAE4-1828-D01356FD8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531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52EB0B7-063D-2009-AA61-F80B46D1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77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s-ES_tradnl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62778C7E-BDC4-644D-293E-A151AFFF8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41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pic>
        <p:nvPicPr>
          <p:cNvPr id="8" name="Imagen 7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2969430-A245-CA8E-5D4E-F36CFAAE87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018" t="5323" r="27527" b="8826"/>
          <a:stretch/>
        </p:blipFill>
        <p:spPr>
          <a:xfrm>
            <a:off x="2418735" y="644657"/>
            <a:ext cx="4055378" cy="430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00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30;p30">
            <a:extLst>
              <a:ext uri="{FF2B5EF4-FFF2-40B4-BE49-F238E27FC236}">
                <a16:creationId xmlns:a16="http://schemas.microsoft.com/office/drawing/2014/main" id="{B568B408-9EB1-6950-9AB5-9E6ED961BF75}"/>
              </a:ext>
            </a:extLst>
          </p:cNvPr>
          <p:cNvSpPr/>
          <p:nvPr/>
        </p:nvSpPr>
        <p:spPr>
          <a:xfrm>
            <a:off x="6168419" y="1035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Análisis de ventas</a:t>
            </a:r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24" name="Google Shape;230;p30">
            <a:extLst>
              <a:ext uri="{FF2B5EF4-FFF2-40B4-BE49-F238E27FC236}">
                <a16:creationId xmlns:a16="http://schemas.microsoft.com/office/drawing/2014/main" id="{07169E65-1123-7CEF-E4FC-EBF106FD89FE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25" name="Picture 2" descr="H&amp;M - Wikipedia, la enciclopedia libre">
            <a:extLst>
              <a:ext uri="{FF2B5EF4-FFF2-40B4-BE49-F238E27FC236}">
                <a16:creationId xmlns:a16="http://schemas.microsoft.com/office/drawing/2014/main" id="{8661915C-C694-3DB7-BDDC-A270AA66B8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5">
            <a:extLst>
              <a:ext uri="{FF2B5EF4-FFF2-40B4-BE49-F238E27FC236}">
                <a16:creationId xmlns:a16="http://schemas.microsoft.com/office/drawing/2014/main" id="{01C9791F-F475-E84F-038C-2D9B5F6DB1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0" name="Rectangle 6">
            <a:extLst>
              <a:ext uri="{FF2B5EF4-FFF2-40B4-BE49-F238E27FC236}">
                <a16:creationId xmlns:a16="http://schemas.microsoft.com/office/drawing/2014/main" id="{E5C71234-3F49-20D6-7675-C8D89F64A4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3162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s-ES_tradnl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6" name="Rectangle 7">
            <a:extLst>
              <a:ext uri="{FF2B5EF4-FFF2-40B4-BE49-F238E27FC236}">
                <a16:creationId xmlns:a16="http://schemas.microsoft.com/office/drawing/2014/main" id="{868F3804-9AE3-FAE4-1828-D01356FD8E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7531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28" name="Rectangle 8">
            <a:extLst>
              <a:ext uri="{FF2B5EF4-FFF2-40B4-BE49-F238E27FC236}">
                <a16:creationId xmlns:a16="http://schemas.microsoft.com/office/drawing/2014/main" id="{C52EB0B7-063D-2009-AA61-F80B46D1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8773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32385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s-ES_tradnl" altLang="es-ES" sz="12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</a:rPr>
              <a:t> </a:t>
            </a:r>
            <a:endParaRPr kumimoji="0" lang="es-ES_tradnl" altLang="es-E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9" name="Rectangle 9">
            <a:extLst>
              <a:ext uri="{FF2B5EF4-FFF2-40B4-BE49-F238E27FC236}">
                <a16:creationId xmlns:a16="http://schemas.microsoft.com/office/drawing/2014/main" id="{62778C7E-BDC4-644D-293E-A151AFFF87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18411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ES"/>
          </a:p>
        </p:txBody>
      </p:sp>
      <p:sp>
        <p:nvSpPr>
          <p:cNvPr id="11" name="Google Shape;3033;p38">
            <a:extLst>
              <a:ext uri="{FF2B5EF4-FFF2-40B4-BE49-F238E27FC236}">
                <a16:creationId xmlns:a16="http://schemas.microsoft.com/office/drawing/2014/main" id="{48E2DA1E-BEFF-D4DC-8389-8EB69C6E905B}"/>
              </a:ext>
            </a:extLst>
          </p:cNvPr>
          <p:cNvSpPr txBox="1">
            <a:spLocks/>
          </p:cNvSpPr>
          <p:nvPr/>
        </p:nvSpPr>
        <p:spPr>
          <a:xfrm>
            <a:off x="414269" y="716666"/>
            <a:ext cx="2651571" cy="2779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20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Poppins"/>
              <a:buNone/>
              <a:defRPr sz="3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r>
              <a:rPr lang="es-ES" dirty="0"/>
              <a:t>Rendimiento</a:t>
            </a:r>
          </a:p>
        </p:txBody>
      </p:sp>
      <p:sp>
        <p:nvSpPr>
          <p:cNvPr id="12" name="Google Shape;3050;p38">
            <a:extLst>
              <a:ext uri="{FF2B5EF4-FFF2-40B4-BE49-F238E27FC236}">
                <a16:creationId xmlns:a16="http://schemas.microsoft.com/office/drawing/2014/main" id="{F3D1F7E3-4595-0F50-106A-07549AD085EF}"/>
              </a:ext>
            </a:extLst>
          </p:cNvPr>
          <p:cNvSpPr/>
          <p:nvPr/>
        </p:nvSpPr>
        <p:spPr>
          <a:xfrm>
            <a:off x="308262" y="631852"/>
            <a:ext cx="2044973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E903B8A-76F0-5D18-FCC2-AE1E1B163B59}"/>
                  </a:ext>
                </a:extLst>
              </p:cNvPr>
              <p:cNvSpPr txBox="1"/>
              <p:nvPr/>
            </p:nvSpPr>
            <p:spPr>
              <a:xfrm>
                <a:off x="-734845" y="1591282"/>
                <a:ext cx="4885634" cy="59509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s-ES_tradnl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p>
                          <m:r>
                            <a:rPr lang="es-ES_tradnl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s-ES_tradnl">
                          <a:latin typeface="Cambria Math" panose="02040503050406030204" pitchFamily="18" charset="0"/>
                        </a:rPr>
                        <m:t>=1</m:t>
                      </m:r>
                      <m:r>
                        <a:rPr lang="es-ES_tradnl" i="1">
                          <a:latin typeface="Cambria Math" panose="02040503050406030204" pitchFamily="18" charset="0"/>
                        </a:rPr>
                        <m:t>−</m:t>
                      </m:r>
                      <m:f>
                        <m:fPr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̂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_tradnl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limLoc m:val="undOvr"/>
                              <m:grow m:val="on"/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r>
                                <a:rPr lang="es-ES_tradnl" i="1">
                                  <a:latin typeface="Cambria Math" panose="02040503050406030204" pitchFamily="18" charset="0"/>
                                </a:rPr>
                                <m:t> </m:t>
                              </m:r>
                            </m:e>
                          </m:nary>
                          <m:sSup>
                            <m:sSupPr>
                              <m:ctrlPr>
                                <a:rPr lang="es-E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s-E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s-ES_tradnl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̅"/>
                                      <m:ctrlPr>
                                        <a:rPr lang="es-E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s-ES_tradnl" i="1"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</m:acc>
                                </m:e>
                              </m:d>
                            </m:e>
                            <m:sup>
                              <m:r>
                                <a:rPr lang="es-ES_tradnl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7" name="CuadroTexto 16">
                <a:extLst>
                  <a:ext uri="{FF2B5EF4-FFF2-40B4-BE49-F238E27FC236}">
                    <a16:creationId xmlns:a16="http://schemas.microsoft.com/office/drawing/2014/main" id="{9E903B8A-76F0-5D18-FCC2-AE1E1B163B5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734845" y="1591282"/>
                <a:ext cx="4885634" cy="5950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7971633-9DE1-2F7A-D6E5-41BC0EB4BF51}"/>
                  </a:ext>
                </a:extLst>
              </p:cNvPr>
              <p:cNvSpPr txBox="1"/>
              <p:nvPr/>
            </p:nvSpPr>
            <p:spPr>
              <a:xfrm>
                <a:off x="-579709" y="2341641"/>
                <a:ext cx="4575362" cy="69814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" i="1" smtClean="0">
                          <a:latin typeface="Cambria Math" panose="02040503050406030204" pitchFamily="18" charset="0"/>
                        </a:rPr>
                        <m:t>𝑀𝐴𝑃𝐸</m:t>
                      </m:r>
                      <m:r>
                        <a:rPr lang="es-ES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s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100%</m:t>
                          </m:r>
                        </m:num>
                        <m:den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𝑛</m:t>
                          </m:r>
                        </m:den>
                      </m:f>
                      <m:nary>
                        <m:naryPr>
                          <m:chr m:val="∑"/>
                          <m:limLoc m:val="undOvr"/>
                          <m:grow m:val="on"/>
                          <m:ctrlPr>
                            <a:rPr lang="es-ES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s-ES" i="1"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s-ES" i="0">
                              <a:latin typeface="Cambria Math" panose="02040503050406030204" pitchFamily="18" charset="0"/>
                            </a:rPr>
                            <m:t> </m:t>
                          </m:r>
                        </m:e>
                      </m:nary>
                      <m:d>
                        <m:dPr>
                          <m:begChr m:val="|"/>
                          <m:endChr m:val="|"/>
                          <m:ctrlPr>
                            <a:rPr lang="es-ES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s-ES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  <m:r>
                                <a:rPr lang="es-ES" i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acc>
                                <m:accPr>
                                  <m:chr m:val="̂"/>
                                  <m:ctrlPr>
                                    <a:rPr lang="es-ES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es-ES" i="1"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num>
                            <m:den>
                              <m:r>
                                <a:rPr lang="es-ES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s-ES" dirty="0"/>
              </a:p>
            </p:txBody>
          </p:sp>
        </mc:Choice>
        <mc:Fallback xmlns=""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47971633-9DE1-2F7A-D6E5-41BC0EB4BF5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579709" y="2341641"/>
                <a:ext cx="4575362" cy="69814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913DC49-9838-028E-2A80-E450FD7BF355}"/>
                  </a:ext>
                </a:extLst>
              </p:cNvPr>
              <p:cNvSpPr txBox="1"/>
              <p:nvPr/>
            </p:nvSpPr>
            <p:spPr>
              <a:xfrm>
                <a:off x="896162" y="3195041"/>
                <a:ext cx="2141444" cy="142474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indent="323850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𝑑𝑜𝑛𝑑𝑒</m:t>
                      </m:r>
                      <m:r>
                        <a:rPr lang="es-ES_tradnl" sz="1400" i="1" smtClean="0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:</m:t>
                      </m:r>
                    </m:oMath>
                  </m:oMathPara>
                </a14:m>
                <a:endParaRPr lang="es-E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indent="323850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𝑦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𝑣𝑎𝑟𝑖𝑎𝑏𝑙𝑒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𝑟𝑒𝑠𝑝𝑢𝑒𝑠𝑡𝑎</m:t>
                      </m:r>
                    </m:oMath>
                  </m:oMathPara>
                </a14:m>
                <a:endParaRPr lang="es-E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indent="323850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s-E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s-ES_tradnl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</m:acc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𝑣𝑎𝑙𝑜𝑟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𝑝𝑟𝑒𝑑𝑖𝑐h𝑜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𝑦</m:t>
                      </m:r>
                    </m:oMath>
                  </m:oMathPara>
                </a14:m>
                <a:endParaRPr lang="es-E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  <a:p>
                <a:pPr indent="323850" algn="ctr">
                  <a:lnSpc>
                    <a:spcPct val="107000"/>
                  </a:lnSpc>
                  <a:spcAft>
                    <a:spcPts val="8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̅"/>
                          <m:ctrlPr>
                            <a:rPr lang="es-ES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</m:ctrlPr>
                        </m:accPr>
                        <m:e>
                          <m:r>
                            <a:rPr lang="es-ES_tradnl" sz="1400" i="1">
                              <a:effectLst/>
                              <a:latin typeface="Cambria Math" panose="02040503050406030204" pitchFamily="18" charset="0"/>
                              <a:ea typeface="Calibri" panose="020F0502020204030204" pitchFamily="34" charset="0"/>
                            </a:rPr>
                            <m:t>𝑦</m:t>
                          </m:r>
                        </m:e>
                      </m:acc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−</m:t>
                      </m:r>
                      <m:r>
                        <m:rPr>
                          <m:nor/>
                        </m:rPr>
                        <a:rPr lang="es-ES_tradnl" sz="1400"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𝑣𝑎𝑙𝑜𝑟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𝑚𝑒𝑑𝑖𝑜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𝑑𝑒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 </m:t>
                      </m:r>
                      <m:r>
                        <a:rPr lang="es-ES_tradnl" sz="1400" i="1">
                          <a:effectLst/>
                          <a:latin typeface="Cambria Math" panose="02040503050406030204" pitchFamily="18" charset="0"/>
                          <a:ea typeface="Calibri" panose="020F0502020204030204" pitchFamily="34" charset="0"/>
                        </a:rPr>
                        <m:t>𝑦</m:t>
                      </m:r>
                    </m:oMath>
                  </m:oMathPara>
                </a14:m>
                <a:endParaRPr lang="es-ES" sz="2000" dirty="0">
                  <a:effectLst/>
                  <a:latin typeface="Calibri" panose="020F0502020204030204" pitchFamily="34" charset="0"/>
                  <a:ea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21" name="CuadroTexto 20">
                <a:extLst>
                  <a:ext uri="{FF2B5EF4-FFF2-40B4-BE49-F238E27FC236}">
                    <a16:creationId xmlns:a16="http://schemas.microsoft.com/office/drawing/2014/main" id="{6913DC49-9838-028E-2A80-E450FD7BF35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6162" y="3195041"/>
                <a:ext cx="2141444" cy="1424749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s-E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22" name="Tabla 22">
            <a:extLst>
              <a:ext uri="{FF2B5EF4-FFF2-40B4-BE49-F238E27FC236}">
                <a16:creationId xmlns:a16="http://schemas.microsoft.com/office/drawing/2014/main" id="{F2D617F1-5CB1-878E-B1AB-40A03D1D2FE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068512"/>
              </p:ext>
            </p:extLst>
          </p:nvPr>
        </p:nvGraphicFramePr>
        <p:xfrm>
          <a:off x="3862951" y="2117600"/>
          <a:ext cx="4746819" cy="11125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582273">
                  <a:extLst>
                    <a:ext uri="{9D8B030D-6E8A-4147-A177-3AD203B41FA5}">
                      <a16:colId xmlns:a16="http://schemas.microsoft.com/office/drawing/2014/main" val="4247498827"/>
                    </a:ext>
                  </a:extLst>
                </a:gridCol>
                <a:gridCol w="1582273">
                  <a:extLst>
                    <a:ext uri="{9D8B030D-6E8A-4147-A177-3AD203B41FA5}">
                      <a16:colId xmlns:a16="http://schemas.microsoft.com/office/drawing/2014/main" val="2784480920"/>
                    </a:ext>
                  </a:extLst>
                </a:gridCol>
                <a:gridCol w="1582273">
                  <a:extLst>
                    <a:ext uri="{9D8B030D-6E8A-4147-A177-3AD203B41FA5}">
                      <a16:colId xmlns:a16="http://schemas.microsoft.com/office/drawing/2014/main" val="3262183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Regresión lineal</a:t>
                      </a:r>
                    </a:p>
                  </a:txBody>
                  <a:tcPr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 err="1"/>
                        <a:t>Random</a:t>
                      </a:r>
                      <a:r>
                        <a:rPr lang="es-ES" dirty="0"/>
                        <a:t> Forest</a:t>
                      </a:r>
                    </a:p>
                  </a:txBody>
                  <a:tcPr>
                    <a:solidFill>
                      <a:srgbClr val="C9F1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381491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MAPE</a:t>
                      </a:r>
                    </a:p>
                  </a:txBody>
                  <a:tcPr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1,966149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1,238034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627657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dirty="0"/>
                        <a:t>R^2</a:t>
                      </a:r>
                    </a:p>
                  </a:txBody>
                  <a:tcPr>
                    <a:solidFill>
                      <a:srgbClr val="C9F1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0,994919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dirty="0"/>
                        <a:t>0,0993878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90967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1490494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A0000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32;p30">
            <a:extLst>
              <a:ext uri="{FF2B5EF4-FFF2-40B4-BE49-F238E27FC236}">
                <a16:creationId xmlns:a16="http://schemas.microsoft.com/office/drawing/2014/main" id="{521CFD00-4310-3EAE-20B7-DC7D49C8D756}"/>
              </a:ext>
            </a:extLst>
          </p:cNvPr>
          <p:cNvSpPr txBox="1">
            <a:spLocks/>
          </p:cNvSpPr>
          <p:nvPr/>
        </p:nvSpPr>
        <p:spPr>
          <a:xfrm>
            <a:off x="982826" y="1096001"/>
            <a:ext cx="4439280" cy="7951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4500" b="1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R="0" lvl="1" algn="ctr" rtl="0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Poppins"/>
              <a:buNone/>
              <a:defRPr sz="5200" b="1" i="0" u="none" strike="noStrike" cap="none">
                <a:solidFill>
                  <a:srgbClr val="191919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>
              <a:spcAft>
                <a:spcPts val="200"/>
              </a:spcAft>
            </a:pPr>
            <a:r>
              <a:rPr lang="es-ES" sz="3500" dirty="0"/>
              <a:t>MUCHAS GRACIAS POR SU ATENCIÓN</a:t>
            </a:r>
          </a:p>
        </p:txBody>
      </p:sp>
      <p:sp>
        <p:nvSpPr>
          <p:cNvPr id="5" name="Google Shape;243;p30">
            <a:extLst>
              <a:ext uri="{FF2B5EF4-FFF2-40B4-BE49-F238E27FC236}">
                <a16:creationId xmlns:a16="http://schemas.microsoft.com/office/drawing/2014/main" id="{AEC685F6-E543-1BD8-883D-65388A43A2E3}"/>
              </a:ext>
            </a:extLst>
          </p:cNvPr>
          <p:cNvSpPr/>
          <p:nvPr/>
        </p:nvSpPr>
        <p:spPr>
          <a:xfrm>
            <a:off x="0" y="2399320"/>
            <a:ext cx="5275099" cy="52334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3" name="Picture 2" descr="H&amp;M - Wikipedia, la enciclopedia libre">
            <a:extLst>
              <a:ext uri="{FF2B5EF4-FFF2-40B4-BE49-F238E27FC236}">
                <a16:creationId xmlns:a16="http://schemas.microsoft.com/office/drawing/2014/main" id="{132A3AA7-55C9-7908-D73C-BA5C1D8AFB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3387" y="1904663"/>
            <a:ext cx="2072225" cy="1364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1092;p31">
            <a:extLst>
              <a:ext uri="{FF2B5EF4-FFF2-40B4-BE49-F238E27FC236}">
                <a16:creationId xmlns:a16="http://schemas.microsoft.com/office/drawing/2014/main" id="{4B80E654-1294-D5E9-32BF-2F37D4DB8276}"/>
              </a:ext>
            </a:extLst>
          </p:cNvPr>
          <p:cNvSpPr txBox="1">
            <a:spLocks/>
          </p:cNvSpPr>
          <p:nvPr/>
        </p:nvSpPr>
        <p:spPr>
          <a:xfrm>
            <a:off x="928878" y="2691847"/>
            <a:ext cx="4423718" cy="193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None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/>
            <a:r>
              <a:rPr lang="en-US" b="1" u="sng" dirty="0" err="1"/>
              <a:t>Identificador</a:t>
            </a:r>
            <a:r>
              <a:rPr lang="en-US" b="1" u="sng" dirty="0"/>
              <a:t>:</a:t>
            </a:r>
          </a:p>
          <a:p>
            <a:pPr marL="0" indent="0"/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H&amp;M BI. NLP, 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visualización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 y 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predicción</a:t>
            </a:r>
            <a:endParaRPr lang="en-US" b="1" dirty="0">
              <a:solidFill>
                <a:srgbClr val="C00000"/>
              </a:solidFill>
              <a:highlight>
                <a:srgbClr val="FFFF00"/>
              </a:highlight>
            </a:endParaRPr>
          </a:p>
          <a:p>
            <a:pPr marL="0" indent="0"/>
            <a:endParaRPr lang="en-US" dirty="0"/>
          </a:p>
          <a:p>
            <a:pPr marL="0" indent="0"/>
            <a:r>
              <a:rPr lang="en-US" b="1" u="sng" dirty="0" err="1"/>
              <a:t>Título</a:t>
            </a:r>
            <a:r>
              <a:rPr lang="en-US" b="1" u="sng" dirty="0"/>
              <a:t>: </a:t>
            </a:r>
          </a:p>
          <a:p>
            <a:pPr marL="0" indent="0"/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Business Intelligence y Data Science para la 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empresa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 de </a:t>
            </a:r>
            <a:r>
              <a:rPr lang="en-US" b="1" dirty="0" err="1">
                <a:solidFill>
                  <a:srgbClr val="C00000"/>
                </a:solidFill>
                <a:highlight>
                  <a:srgbClr val="FFFF00"/>
                </a:highlight>
              </a:rPr>
              <a:t>ropa</a:t>
            </a:r>
            <a:r>
              <a:rPr lang="en-US" b="1" dirty="0">
                <a:solidFill>
                  <a:srgbClr val="C00000"/>
                </a:solidFill>
                <a:highlight>
                  <a:srgbClr val="FFFF00"/>
                </a:highlight>
              </a:rPr>
              <a:t> H&amp;M</a:t>
            </a:r>
          </a:p>
          <a:p>
            <a:pPr marL="0" indent="0"/>
            <a:endParaRPr lang="en-US" dirty="0"/>
          </a:p>
          <a:p>
            <a:pPr marL="0" indent="0"/>
            <a:endParaRPr lang="en-US" dirty="0"/>
          </a:p>
          <a:p>
            <a:pPr marL="0" indent="0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85720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230;p30">
            <a:extLst>
              <a:ext uri="{FF2B5EF4-FFF2-40B4-BE49-F238E27FC236}">
                <a16:creationId xmlns:a16="http://schemas.microsoft.com/office/drawing/2014/main" id="{91DECB96-CB3C-6214-0161-D27AAD304125}"/>
              </a:ext>
            </a:extLst>
          </p:cNvPr>
          <p:cNvSpPr/>
          <p:nvPr/>
        </p:nvSpPr>
        <p:spPr>
          <a:xfrm>
            <a:off x="3300233" y="1237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0" name="Google Shape;3030;p38"/>
          <p:cNvSpPr txBox="1">
            <a:spLocks noGrp="1"/>
          </p:cNvSpPr>
          <p:nvPr>
            <p:ph type="title"/>
          </p:nvPr>
        </p:nvSpPr>
        <p:spPr>
          <a:xfrm>
            <a:off x="402492" y="619292"/>
            <a:ext cx="43392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BRANDING</a:t>
            </a:r>
            <a:endParaRPr/>
          </a:p>
        </p:txBody>
      </p:sp>
      <p:sp>
        <p:nvSpPr>
          <p:cNvPr id="3042" name="Google Shape;3042;p38"/>
          <p:cNvSpPr/>
          <p:nvPr/>
        </p:nvSpPr>
        <p:spPr>
          <a:xfrm>
            <a:off x="-1" y="1237075"/>
            <a:ext cx="6922281" cy="53699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grpSp>
        <p:nvGrpSpPr>
          <p:cNvPr id="29" name="Google Shape;1298;p54">
            <a:extLst>
              <a:ext uri="{FF2B5EF4-FFF2-40B4-BE49-F238E27FC236}">
                <a16:creationId xmlns:a16="http://schemas.microsoft.com/office/drawing/2014/main" id="{852AD8A9-FD60-ACB8-ABA4-0654738A5437}"/>
              </a:ext>
            </a:extLst>
          </p:cNvPr>
          <p:cNvGrpSpPr/>
          <p:nvPr/>
        </p:nvGrpSpPr>
        <p:grpSpPr>
          <a:xfrm>
            <a:off x="2370904" y="2601804"/>
            <a:ext cx="4507196" cy="689610"/>
            <a:chOff x="32014" y="2498867"/>
            <a:chExt cx="4771276" cy="680283"/>
          </a:xfrm>
        </p:grpSpPr>
        <p:sp>
          <p:nvSpPr>
            <p:cNvPr id="30" name="Google Shape;1299;p54">
              <a:extLst>
                <a:ext uri="{FF2B5EF4-FFF2-40B4-BE49-F238E27FC236}">
                  <a16:creationId xmlns:a16="http://schemas.microsoft.com/office/drawing/2014/main" id="{204994FB-CECD-EA73-C2A8-4D631F9BAB18}"/>
                </a:ext>
              </a:extLst>
            </p:cNvPr>
            <p:cNvSpPr/>
            <p:nvPr/>
          </p:nvSpPr>
          <p:spPr>
            <a:xfrm>
              <a:off x="32014" y="2498868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43" y="26923"/>
                  </a:lnTo>
                  <a:lnTo>
                    <a:pt x="65725" y="13477"/>
                  </a:lnTo>
                  <a:lnTo>
                    <a:pt x="54943" y="0"/>
                  </a:lnTo>
                  <a:close/>
                </a:path>
              </a:pathLst>
            </a:custGeom>
            <a:solidFill>
              <a:srgbClr val="A3CAF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1" name="Google Shape;1300;p54">
              <a:extLst>
                <a:ext uri="{FF2B5EF4-FFF2-40B4-BE49-F238E27FC236}">
                  <a16:creationId xmlns:a16="http://schemas.microsoft.com/office/drawing/2014/main" id="{12EE28D8-D56A-4775-8723-EF40C68C0CBB}"/>
                </a:ext>
              </a:extLst>
            </p:cNvPr>
            <p:cNvSpPr/>
            <p:nvPr/>
          </p:nvSpPr>
          <p:spPr>
            <a:xfrm>
              <a:off x="1606190" y="2506075"/>
              <a:ext cx="1643925" cy="673075"/>
            </a:xfrm>
            <a:custGeom>
              <a:avLst/>
              <a:gdLst/>
              <a:ahLst/>
              <a:cxnLst/>
              <a:rect l="l" t="t" r="r" b="b"/>
              <a:pathLst>
                <a:path w="65757" h="26923" extrusionOk="0">
                  <a:moveTo>
                    <a:pt x="0" y="0"/>
                  </a:moveTo>
                  <a:lnTo>
                    <a:pt x="10782" y="13477"/>
                  </a:lnTo>
                  <a:lnTo>
                    <a:pt x="0" y="26923"/>
                  </a:lnTo>
                  <a:lnTo>
                    <a:pt x="54975" y="26923"/>
                  </a:lnTo>
                  <a:lnTo>
                    <a:pt x="65757" y="13477"/>
                  </a:lnTo>
                  <a:lnTo>
                    <a:pt x="54975" y="0"/>
                  </a:lnTo>
                  <a:close/>
                </a:path>
              </a:pathLst>
            </a:custGeom>
            <a:solidFill>
              <a:srgbClr val="5FA4AB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  <p:sp>
          <p:nvSpPr>
            <p:cNvPr id="33" name="Google Shape;1302;p54">
              <a:extLst>
                <a:ext uri="{FF2B5EF4-FFF2-40B4-BE49-F238E27FC236}">
                  <a16:creationId xmlns:a16="http://schemas.microsoft.com/office/drawing/2014/main" id="{FA63C3CD-07DF-C39F-3325-50FC468E6C29}"/>
                </a:ext>
              </a:extLst>
            </p:cNvPr>
            <p:cNvSpPr/>
            <p:nvPr/>
          </p:nvSpPr>
          <p:spPr>
            <a:xfrm>
              <a:off x="3160140" y="2498867"/>
              <a:ext cx="1643150" cy="673075"/>
            </a:xfrm>
            <a:custGeom>
              <a:avLst/>
              <a:gdLst/>
              <a:ahLst/>
              <a:cxnLst/>
              <a:rect l="l" t="t" r="r" b="b"/>
              <a:pathLst>
                <a:path w="65726" h="26923" extrusionOk="0">
                  <a:moveTo>
                    <a:pt x="1" y="0"/>
                  </a:moveTo>
                  <a:lnTo>
                    <a:pt x="10751" y="13477"/>
                  </a:lnTo>
                  <a:lnTo>
                    <a:pt x="1" y="26923"/>
                  </a:lnTo>
                  <a:lnTo>
                    <a:pt x="54944" y="26923"/>
                  </a:lnTo>
                  <a:lnTo>
                    <a:pt x="65726" y="13477"/>
                  </a:lnTo>
                  <a:lnTo>
                    <a:pt x="54944" y="0"/>
                  </a:lnTo>
                  <a:close/>
                </a:path>
              </a:pathLst>
            </a:custGeom>
            <a:solidFill>
              <a:srgbClr val="FA97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</a:endParaRPr>
            </a:p>
          </p:txBody>
        </p:sp>
      </p:grpSp>
      <p:cxnSp>
        <p:nvCxnSpPr>
          <p:cNvPr id="35" name="Google Shape;1312;p54">
            <a:extLst>
              <a:ext uri="{FF2B5EF4-FFF2-40B4-BE49-F238E27FC236}">
                <a16:creationId xmlns:a16="http://schemas.microsoft.com/office/drawing/2014/main" id="{FABD6A89-446F-E967-C730-FD95EA228715}"/>
              </a:ext>
            </a:extLst>
          </p:cNvPr>
          <p:cNvCxnSpPr>
            <a:cxnSpLocks/>
          </p:cNvCxnSpPr>
          <p:nvPr/>
        </p:nvCxnSpPr>
        <p:spPr>
          <a:xfrm>
            <a:off x="5962382" y="2311057"/>
            <a:ext cx="0" cy="290747"/>
          </a:xfrm>
          <a:prstGeom prst="straightConnector1">
            <a:avLst/>
          </a:prstGeom>
          <a:noFill/>
          <a:ln w="19050" cap="flat" cmpd="sng">
            <a:solidFill>
              <a:srgbClr val="FA9778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36" name="Google Shape;1314;p54">
            <a:extLst>
              <a:ext uri="{FF2B5EF4-FFF2-40B4-BE49-F238E27FC236}">
                <a16:creationId xmlns:a16="http://schemas.microsoft.com/office/drawing/2014/main" id="{849A0B73-3892-19DD-0C79-56F7C01CB755}"/>
              </a:ext>
            </a:extLst>
          </p:cNvPr>
          <p:cNvCxnSpPr>
            <a:cxnSpLocks/>
          </p:cNvCxnSpPr>
          <p:nvPr/>
        </p:nvCxnSpPr>
        <p:spPr>
          <a:xfrm>
            <a:off x="3102621" y="2319480"/>
            <a:ext cx="0" cy="378842"/>
          </a:xfrm>
          <a:prstGeom prst="straightConnector1">
            <a:avLst/>
          </a:prstGeom>
          <a:noFill/>
          <a:ln w="19050" cap="flat" cmpd="sng">
            <a:solidFill>
              <a:srgbClr val="A3CAF7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32F3AFE-8441-4494-8C59-D090387753AD}"/>
              </a:ext>
            </a:extLst>
          </p:cNvPr>
          <p:cNvSpPr txBox="1"/>
          <p:nvPr/>
        </p:nvSpPr>
        <p:spPr>
          <a:xfrm>
            <a:off x="2547124" y="2773290"/>
            <a:ext cx="4571979" cy="3539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700" b="1">
                <a:uFill>
                  <a:noFill/>
                </a:uFill>
                <a:latin typeface="Poppins" panose="00000500000000000000" pitchFamily="2" charset="0"/>
                <a:ea typeface="Righteous"/>
                <a:cs typeface="Poppins" panose="00000500000000000000" pitchFamily="2" charset="0"/>
                <a:sym typeface="Righteous"/>
              </a:rPr>
              <a:t>Data </a:t>
            </a:r>
            <a:r>
              <a:rPr lang="es-ES" sz="1700" b="1" err="1">
                <a:uFill>
                  <a:noFill/>
                </a:uFill>
                <a:latin typeface="Poppins" panose="00000500000000000000" pitchFamily="2" charset="0"/>
                <a:ea typeface="Righteous"/>
                <a:cs typeface="Poppins" panose="00000500000000000000" pitchFamily="2" charset="0"/>
                <a:sym typeface="Righteous"/>
              </a:rPr>
              <a:t>Science</a:t>
            </a:r>
            <a:r>
              <a:rPr lang="es-ES" sz="1700" b="1">
                <a:uFill>
                  <a:noFill/>
                </a:uFill>
                <a:latin typeface="Poppins" panose="00000500000000000000" pitchFamily="2" charset="0"/>
                <a:ea typeface="Righteous"/>
                <a:cs typeface="Poppins" panose="00000500000000000000" pitchFamily="2" charset="0"/>
                <a:sym typeface="Righteous"/>
              </a:rPr>
              <a:t> para Branding en H&amp;M</a:t>
            </a:r>
            <a:endParaRPr lang="es-ES" sz="1700" b="1">
              <a:latin typeface="Poppins" panose="00000500000000000000" pitchFamily="2" charset="0"/>
              <a:ea typeface="Righteous"/>
              <a:cs typeface="Poppins" panose="00000500000000000000" pitchFamily="2" charset="0"/>
              <a:sym typeface="Righteous"/>
            </a:endParaRPr>
          </a:p>
        </p:txBody>
      </p:sp>
      <p:cxnSp>
        <p:nvCxnSpPr>
          <p:cNvPr id="46" name="Google Shape;1314;p54">
            <a:extLst>
              <a:ext uri="{FF2B5EF4-FFF2-40B4-BE49-F238E27FC236}">
                <a16:creationId xmlns:a16="http://schemas.microsoft.com/office/drawing/2014/main" id="{F79FBC62-4B73-9F34-6652-945C6F5F750B}"/>
              </a:ext>
            </a:extLst>
          </p:cNvPr>
          <p:cNvCxnSpPr>
            <a:cxnSpLocks/>
          </p:cNvCxnSpPr>
          <p:nvPr/>
        </p:nvCxnSpPr>
        <p:spPr>
          <a:xfrm flipV="1">
            <a:off x="5141277" y="1955638"/>
            <a:ext cx="0" cy="363842"/>
          </a:xfrm>
          <a:prstGeom prst="straightConnector1">
            <a:avLst/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oval" w="med" len="med"/>
            <a:tailEnd type="none" w="med" len="med"/>
          </a:ln>
        </p:spPr>
      </p:cxnSp>
      <p:cxnSp>
        <p:nvCxnSpPr>
          <p:cNvPr id="47" name="Google Shape;1314;p54">
            <a:extLst>
              <a:ext uri="{FF2B5EF4-FFF2-40B4-BE49-F238E27FC236}">
                <a16:creationId xmlns:a16="http://schemas.microsoft.com/office/drawing/2014/main" id="{29A70EFF-4253-EF14-FC5D-5CD01A249B8F}"/>
              </a:ext>
            </a:extLst>
          </p:cNvPr>
          <p:cNvCxnSpPr>
            <a:cxnSpLocks/>
          </p:cNvCxnSpPr>
          <p:nvPr/>
        </p:nvCxnSpPr>
        <p:spPr>
          <a:xfrm flipV="1">
            <a:off x="4636452" y="3263269"/>
            <a:ext cx="0" cy="363842"/>
          </a:xfrm>
          <a:prstGeom prst="straightConnector1">
            <a:avLst/>
          </a:prstGeom>
          <a:noFill/>
          <a:ln w="19050" cap="flat" cmpd="sng">
            <a:solidFill>
              <a:srgbClr val="5FA4AB"/>
            </a:solidFill>
            <a:prstDash val="solid"/>
            <a:round/>
            <a:headEnd type="oval" w="med" len="med"/>
            <a:tailEnd type="none" w="med" len="med"/>
          </a:ln>
        </p:spPr>
      </p:cxnSp>
      <p:sp>
        <p:nvSpPr>
          <p:cNvPr id="50" name="Rectángulo 49">
            <a:extLst>
              <a:ext uri="{FF2B5EF4-FFF2-40B4-BE49-F238E27FC236}">
                <a16:creationId xmlns:a16="http://schemas.microsoft.com/office/drawing/2014/main" id="{8EC6A778-E92D-CB75-236A-CAEB736C3817}"/>
              </a:ext>
            </a:extLst>
          </p:cNvPr>
          <p:cNvSpPr/>
          <p:nvPr/>
        </p:nvSpPr>
        <p:spPr>
          <a:xfrm>
            <a:off x="2394342" y="1873564"/>
            <a:ext cx="1416557" cy="360173"/>
          </a:xfrm>
          <a:prstGeom prst="rect">
            <a:avLst/>
          </a:prstGeom>
          <a:solidFill>
            <a:srgbClr val="A3CAF7"/>
          </a:solidFill>
          <a:ln>
            <a:solidFill>
              <a:srgbClr val="A3CAF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Extracción</a:t>
            </a:r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EE90CCD7-5BFA-94E5-C294-516677E0A41D}"/>
              </a:ext>
            </a:extLst>
          </p:cNvPr>
          <p:cNvSpPr/>
          <p:nvPr/>
        </p:nvSpPr>
        <p:spPr>
          <a:xfrm>
            <a:off x="4070198" y="3700301"/>
            <a:ext cx="1148514" cy="482399"/>
          </a:xfrm>
          <a:prstGeom prst="rect">
            <a:avLst/>
          </a:prstGeom>
          <a:solidFill>
            <a:srgbClr val="5FA4AB"/>
          </a:solidFill>
          <a:ln>
            <a:solidFill>
              <a:srgbClr val="5FA4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Transfer </a:t>
            </a:r>
            <a:r>
              <a:rPr lang="es-ES" b="1" dirty="0" err="1"/>
              <a:t>learning</a:t>
            </a:r>
            <a:endParaRPr lang="es-ES" b="1" dirty="0"/>
          </a:p>
        </p:txBody>
      </p:sp>
      <p:sp>
        <p:nvSpPr>
          <p:cNvPr id="54" name="Rectángulo 53">
            <a:extLst>
              <a:ext uri="{FF2B5EF4-FFF2-40B4-BE49-F238E27FC236}">
                <a16:creationId xmlns:a16="http://schemas.microsoft.com/office/drawing/2014/main" id="{0000C055-8F8E-6ED4-B4C4-0209ABFFD33A}"/>
              </a:ext>
            </a:extLst>
          </p:cNvPr>
          <p:cNvSpPr/>
          <p:nvPr/>
        </p:nvSpPr>
        <p:spPr>
          <a:xfrm>
            <a:off x="5438092" y="1824159"/>
            <a:ext cx="1148514" cy="360173"/>
          </a:xfrm>
          <a:prstGeom prst="rect">
            <a:avLst/>
          </a:prstGeom>
          <a:solidFill>
            <a:srgbClr val="FA9778"/>
          </a:solidFill>
          <a:ln>
            <a:solidFill>
              <a:srgbClr val="FA977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b="1" dirty="0"/>
              <a:t>Fine </a:t>
            </a:r>
            <a:r>
              <a:rPr lang="es-ES" b="1" dirty="0" err="1"/>
              <a:t>tuning</a:t>
            </a:r>
            <a:endParaRPr lang="es-ES" b="1" dirty="0"/>
          </a:p>
        </p:txBody>
      </p:sp>
      <p:sp>
        <p:nvSpPr>
          <p:cNvPr id="12" name="Google Shape;230;p30">
            <a:extLst>
              <a:ext uri="{FF2B5EF4-FFF2-40B4-BE49-F238E27FC236}">
                <a16:creationId xmlns:a16="http://schemas.microsoft.com/office/drawing/2014/main" id="{00CAA561-6CCA-CB62-BB3F-98BD0880491A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3" name="Picture 2" descr="H&amp;M - Wikipedia, la enciclopedia libre">
            <a:extLst>
              <a:ext uri="{FF2B5EF4-FFF2-40B4-BE49-F238E27FC236}">
                <a16:creationId xmlns:a16="http://schemas.microsoft.com/office/drawing/2014/main" id="{229EB28D-35B4-5EB4-CAC0-83EC8B18C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83013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30;p30">
            <a:extLst>
              <a:ext uri="{FF2B5EF4-FFF2-40B4-BE49-F238E27FC236}">
                <a16:creationId xmlns:a16="http://schemas.microsoft.com/office/drawing/2014/main" id="{969B5B01-69C8-6568-2330-32032CC46BD3}"/>
              </a:ext>
            </a:extLst>
          </p:cNvPr>
          <p:cNvSpPr/>
          <p:nvPr/>
        </p:nvSpPr>
        <p:spPr>
          <a:xfrm>
            <a:off x="3300233" y="1237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2062" name="Picture 14" descr="What is Sentiment Analysis? | Travel Media Group">
            <a:extLst>
              <a:ext uri="{FF2B5EF4-FFF2-40B4-BE49-F238E27FC236}">
                <a16:creationId xmlns:a16="http://schemas.microsoft.com/office/drawing/2014/main" id="{800FDA05-E81B-F474-058A-6E0175CD128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94" r="5038"/>
          <a:stretch/>
        </p:blipFill>
        <p:spPr bwMode="auto">
          <a:xfrm>
            <a:off x="458353" y="2319249"/>
            <a:ext cx="3302069" cy="2296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72BB362C-76A8-AAFB-9925-CBBB6DBB15B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73664" y="926387"/>
            <a:ext cx="1295388" cy="27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Objetivo</a:t>
            </a:r>
            <a:endParaRPr dirty="0"/>
          </a:p>
        </p:txBody>
      </p:sp>
      <p:sp>
        <p:nvSpPr>
          <p:cNvPr id="12" name="Google Shape;3050;p38">
            <a:extLst>
              <a:ext uri="{FF2B5EF4-FFF2-40B4-BE49-F238E27FC236}">
                <a16:creationId xmlns:a16="http://schemas.microsoft.com/office/drawing/2014/main" id="{FEBA9B20-38B0-7E91-FDEC-18E1EE993849}"/>
              </a:ext>
            </a:extLst>
          </p:cNvPr>
          <p:cNvSpPr/>
          <p:nvPr/>
        </p:nvSpPr>
        <p:spPr>
          <a:xfrm>
            <a:off x="272615" y="821638"/>
            <a:ext cx="1428750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30;p30">
            <a:extLst>
              <a:ext uri="{FF2B5EF4-FFF2-40B4-BE49-F238E27FC236}">
                <a16:creationId xmlns:a16="http://schemas.microsoft.com/office/drawing/2014/main" id="{9C477037-7EB8-A442-19A1-7F5D4C83C2AF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8" name="Picture 2" descr="H&amp;M - Wikipedia, la enciclopedia libre">
            <a:extLst>
              <a:ext uri="{FF2B5EF4-FFF2-40B4-BE49-F238E27FC236}">
                <a16:creationId xmlns:a16="http://schemas.microsoft.com/office/drawing/2014/main" id="{7BBB0020-6064-99F7-A148-1B746286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lecha: hacia abajo 1">
            <a:extLst>
              <a:ext uri="{FF2B5EF4-FFF2-40B4-BE49-F238E27FC236}">
                <a16:creationId xmlns:a16="http://schemas.microsoft.com/office/drawing/2014/main" id="{09F994C1-DD1D-3E37-CA02-0D0749638DEF}"/>
              </a:ext>
            </a:extLst>
          </p:cNvPr>
          <p:cNvSpPr/>
          <p:nvPr/>
        </p:nvSpPr>
        <p:spPr>
          <a:xfrm>
            <a:off x="874943" y="2752472"/>
            <a:ext cx="343108" cy="505753"/>
          </a:xfrm>
          <a:prstGeom prst="downArrow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8" name="Flecha: hacia abajo 7">
            <a:extLst>
              <a:ext uri="{FF2B5EF4-FFF2-40B4-BE49-F238E27FC236}">
                <a16:creationId xmlns:a16="http://schemas.microsoft.com/office/drawing/2014/main" id="{30FAAE06-2FFE-7D7A-7EF5-E0358603C703}"/>
              </a:ext>
            </a:extLst>
          </p:cNvPr>
          <p:cNvSpPr/>
          <p:nvPr/>
        </p:nvSpPr>
        <p:spPr>
          <a:xfrm rot="10800000">
            <a:off x="2747076" y="2698556"/>
            <a:ext cx="343108" cy="505753"/>
          </a:xfrm>
          <a:prstGeom prst="down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1026" name="Picture 2" descr="Análisis DAFO">
            <a:extLst>
              <a:ext uri="{FF2B5EF4-FFF2-40B4-BE49-F238E27FC236}">
                <a16:creationId xmlns:a16="http://schemas.microsoft.com/office/drawing/2014/main" id="{9D9D5A84-8BB4-23F6-F74C-BD39ACCC83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974" y="661452"/>
            <a:ext cx="2331944" cy="2331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social media | Social networking sites create divisions in society -  Telegraph India">
            <a:extLst>
              <a:ext uri="{FF2B5EF4-FFF2-40B4-BE49-F238E27FC236}">
                <a16:creationId xmlns:a16="http://schemas.microsoft.com/office/drawing/2014/main" id="{D6F47677-E717-E622-EEE3-1C26010A41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4974" y="3257161"/>
            <a:ext cx="2503659" cy="1390922"/>
          </a:xfrm>
          <a:prstGeom prst="rect">
            <a:avLst/>
          </a:prstGeom>
          <a:ln>
            <a:noFill/>
          </a:ln>
          <a:effectLst>
            <a:softEdge rad="11250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Google Shape;2009;p81">
            <a:extLst>
              <a:ext uri="{FF2B5EF4-FFF2-40B4-BE49-F238E27FC236}">
                <a16:creationId xmlns:a16="http://schemas.microsoft.com/office/drawing/2014/main" id="{0956CCC0-C81F-D103-C312-9551B3F2571C}"/>
              </a:ext>
            </a:extLst>
          </p:cNvPr>
          <p:cNvSpPr/>
          <p:nvPr/>
        </p:nvSpPr>
        <p:spPr>
          <a:xfrm>
            <a:off x="352054" y="2189185"/>
            <a:ext cx="3485892" cy="289571"/>
          </a:xfrm>
          <a:prstGeom prst="rect">
            <a:avLst/>
          </a:prstGeom>
          <a:solidFill>
            <a:srgbClr val="FA977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3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¿Cuál es la opinión de nuestra empresa?</a:t>
            </a:r>
            <a:endParaRPr kumimoji="0" sz="13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916C9366-58D5-C089-A83F-F1B8F14FEDA9}"/>
              </a:ext>
            </a:extLst>
          </p:cNvPr>
          <p:cNvCxnSpPr>
            <a:cxnSpLocks/>
          </p:cNvCxnSpPr>
          <p:nvPr/>
        </p:nvCxnSpPr>
        <p:spPr>
          <a:xfrm>
            <a:off x="4053907" y="1353576"/>
            <a:ext cx="0" cy="2281314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85E64182-636D-93B5-41B0-02C31B9DD090}"/>
              </a:ext>
            </a:extLst>
          </p:cNvPr>
          <p:cNvCxnSpPr>
            <a:cxnSpLocks/>
          </p:cNvCxnSpPr>
          <p:nvPr/>
        </p:nvCxnSpPr>
        <p:spPr>
          <a:xfrm>
            <a:off x="4053907" y="1353576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C4124B2B-40E4-6BB8-E32A-CE8330E324C1}"/>
              </a:ext>
            </a:extLst>
          </p:cNvPr>
          <p:cNvCxnSpPr>
            <a:cxnSpLocks/>
          </p:cNvCxnSpPr>
          <p:nvPr/>
        </p:nvCxnSpPr>
        <p:spPr>
          <a:xfrm>
            <a:off x="4053907" y="3634890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23" name="Conector recto 22">
            <a:extLst>
              <a:ext uri="{FF2B5EF4-FFF2-40B4-BE49-F238E27FC236}">
                <a16:creationId xmlns:a16="http://schemas.microsoft.com/office/drawing/2014/main" id="{3DCD98A5-0F4A-0515-BE42-B0545454F830}"/>
              </a:ext>
            </a:extLst>
          </p:cNvPr>
          <p:cNvCxnSpPr>
            <a:cxnSpLocks/>
          </p:cNvCxnSpPr>
          <p:nvPr/>
        </p:nvCxnSpPr>
        <p:spPr>
          <a:xfrm>
            <a:off x="3806693" y="2319249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24" name="Google Shape;2010;p81">
            <a:extLst>
              <a:ext uri="{FF2B5EF4-FFF2-40B4-BE49-F238E27FC236}">
                <a16:creationId xmlns:a16="http://schemas.microsoft.com/office/drawing/2014/main" id="{37AE44C7-A35D-1265-1D58-916445D12489}"/>
              </a:ext>
            </a:extLst>
          </p:cNvPr>
          <p:cNvSpPr/>
          <p:nvPr/>
        </p:nvSpPr>
        <p:spPr>
          <a:xfrm>
            <a:off x="4269869" y="1189704"/>
            <a:ext cx="1428747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En qué mejorar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6" name="Google Shape;2010;p81">
            <a:extLst>
              <a:ext uri="{FF2B5EF4-FFF2-40B4-BE49-F238E27FC236}">
                <a16:creationId xmlns:a16="http://schemas.microsoft.com/office/drawing/2014/main" id="{F87AFDE8-10CB-F134-7643-65DE543E7722}"/>
              </a:ext>
            </a:extLst>
          </p:cNvPr>
          <p:cNvSpPr/>
          <p:nvPr/>
        </p:nvSpPr>
        <p:spPr>
          <a:xfrm>
            <a:off x="4301121" y="3467496"/>
            <a:ext cx="1428747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200" b="1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Dónde mejorar</a:t>
            </a:r>
            <a:endParaRPr kumimoji="0" sz="12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236298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30;p30">
            <a:extLst>
              <a:ext uri="{FF2B5EF4-FFF2-40B4-BE49-F238E27FC236}">
                <a16:creationId xmlns:a16="http://schemas.microsoft.com/office/drawing/2014/main" id="{969B5B01-69C8-6568-2330-32032CC46BD3}"/>
              </a:ext>
            </a:extLst>
          </p:cNvPr>
          <p:cNvSpPr/>
          <p:nvPr/>
        </p:nvSpPr>
        <p:spPr>
          <a:xfrm>
            <a:off x="3300233" y="1237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72BB362C-76A8-AAFB-9925-CBBB6DBB15B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14269" y="716666"/>
            <a:ext cx="2165401" cy="27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Metodología</a:t>
            </a:r>
            <a:endParaRPr dirty="0"/>
          </a:p>
        </p:txBody>
      </p:sp>
      <p:sp>
        <p:nvSpPr>
          <p:cNvPr id="12" name="Google Shape;3050;p38">
            <a:extLst>
              <a:ext uri="{FF2B5EF4-FFF2-40B4-BE49-F238E27FC236}">
                <a16:creationId xmlns:a16="http://schemas.microsoft.com/office/drawing/2014/main" id="{FEBA9B20-38B0-7E91-FDEC-18E1EE993849}"/>
              </a:ext>
            </a:extLst>
          </p:cNvPr>
          <p:cNvSpPr/>
          <p:nvPr/>
        </p:nvSpPr>
        <p:spPr>
          <a:xfrm>
            <a:off x="308262" y="631852"/>
            <a:ext cx="2271409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30;p30">
            <a:extLst>
              <a:ext uri="{FF2B5EF4-FFF2-40B4-BE49-F238E27FC236}">
                <a16:creationId xmlns:a16="http://schemas.microsoft.com/office/drawing/2014/main" id="{9C477037-7EB8-A442-19A1-7F5D4C83C2AF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8" name="Picture 2" descr="H&amp;M - Wikipedia, la enciclopedia libre">
            <a:extLst>
              <a:ext uri="{FF2B5EF4-FFF2-40B4-BE49-F238E27FC236}">
                <a16:creationId xmlns:a16="http://schemas.microsoft.com/office/drawing/2014/main" id="{7BBB0020-6064-99F7-A148-1B746286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069" name="Group 14">
            <a:extLst>
              <a:ext uri="{FF2B5EF4-FFF2-40B4-BE49-F238E27FC236}">
                <a16:creationId xmlns:a16="http://schemas.microsoft.com/office/drawing/2014/main" id="{6FBA58D3-29DE-050E-E606-489A43B8FF0C}"/>
              </a:ext>
            </a:extLst>
          </p:cNvPr>
          <p:cNvGrpSpPr/>
          <p:nvPr/>
        </p:nvGrpSpPr>
        <p:grpSpPr>
          <a:xfrm>
            <a:off x="127303" y="2141017"/>
            <a:ext cx="1095668" cy="925992"/>
            <a:chOff x="10514" y="10514"/>
            <a:chExt cx="791771" cy="791771"/>
          </a:xfrm>
        </p:grpSpPr>
        <p:sp>
          <p:nvSpPr>
            <p:cNvPr id="3070" name="Freeform 15">
              <a:extLst>
                <a:ext uri="{FF2B5EF4-FFF2-40B4-BE49-F238E27FC236}">
                  <a16:creationId xmlns:a16="http://schemas.microsoft.com/office/drawing/2014/main" id="{01F359F0-BE92-F274-7D74-773BFF663D35}"/>
                </a:ext>
              </a:extLst>
            </p:cNvPr>
            <p:cNvSpPr/>
            <p:nvPr/>
          </p:nvSpPr>
          <p:spPr>
            <a:xfrm>
              <a:off x="10514" y="10514"/>
              <a:ext cx="791771" cy="791771"/>
            </a:xfrm>
            <a:custGeom>
              <a:avLst/>
              <a:gdLst/>
              <a:ahLst/>
              <a:cxnLst/>
              <a:rect l="l" t="t" r="r" b="b"/>
              <a:pathLst>
                <a:path w="791771" h="791771">
                  <a:moveTo>
                    <a:pt x="419370" y="12970"/>
                  </a:moveTo>
                  <a:lnTo>
                    <a:pt x="778802" y="372402"/>
                  </a:lnTo>
                  <a:cubicBezTo>
                    <a:pt x="791772" y="385372"/>
                    <a:pt x="791772" y="406400"/>
                    <a:pt x="778802" y="419370"/>
                  </a:cubicBezTo>
                  <a:lnTo>
                    <a:pt x="419370" y="778802"/>
                  </a:lnTo>
                  <a:cubicBezTo>
                    <a:pt x="406400" y="791772"/>
                    <a:pt x="385372" y="791772"/>
                    <a:pt x="372402" y="778802"/>
                  </a:cubicBezTo>
                  <a:lnTo>
                    <a:pt x="12970" y="419370"/>
                  </a:lnTo>
                  <a:cubicBezTo>
                    <a:pt x="0" y="406400"/>
                    <a:pt x="0" y="385372"/>
                    <a:pt x="12970" y="372402"/>
                  </a:cubicBezTo>
                  <a:lnTo>
                    <a:pt x="372402" y="12970"/>
                  </a:lnTo>
                  <a:cubicBezTo>
                    <a:pt x="385372" y="0"/>
                    <a:pt x="406400" y="0"/>
                    <a:pt x="419370" y="12970"/>
                  </a:cubicBezTo>
                  <a:close/>
                </a:path>
              </a:pathLst>
            </a:custGeom>
            <a:solidFill>
              <a:srgbClr val="FEC6C6"/>
            </a:solidFill>
            <a:ln w="19050">
              <a:solidFill>
                <a:srgbClr val="000000"/>
              </a:solidFill>
            </a:ln>
          </p:spPr>
        </p:sp>
        <p:sp>
          <p:nvSpPr>
            <p:cNvPr id="3071" name="TextBox 16">
              <a:extLst>
                <a:ext uri="{FF2B5EF4-FFF2-40B4-BE49-F238E27FC236}">
                  <a16:creationId xmlns:a16="http://schemas.microsoft.com/office/drawing/2014/main" id="{702F9636-B1C1-48F5-183A-21BA06C561CF}"/>
                </a:ext>
              </a:extLst>
            </p:cNvPr>
            <p:cNvSpPr txBox="1"/>
            <p:nvPr/>
          </p:nvSpPr>
          <p:spPr>
            <a:xfrm>
              <a:off x="10514" y="130175"/>
              <a:ext cx="791771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r>
                <a:rPr lang="en-US" sz="1200" b="1" spc="60" dirty="0" err="1">
                  <a:solidFill>
                    <a:srgbClr val="000000"/>
                  </a:solidFill>
                  <a:latin typeface="Garet"/>
                </a:rPr>
                <a:t>Extracción</a:t>
              </a:r>
              <a:endParaRPr lang="en-US" sz="1200" b="1" spc="60" dirty="0">
                <a:solidFill>
                  <a:srgbClr val="000000"/>
                </a:solidFill>
                <a:latin typeface="Garet"/>
              </a:endParaRPr>
            </a:p>
          </p:txBody>
        </p:sp>
      </p:grpSp>
      <p:sp>
        <p:nvSpPr>
          <p:cNvPr id="3076" name="AutoShape 46">
            <a:extLst>
              <a:ext uri="{FF2B5EF4-FFF2-40B4-BE49-F238E27FC236}">
                <a16:creationId xmlns:a16="http://schemas.microsoft.com/office/drawing/2014/main" id="{5C71E17A-AAFD-BE8A-8DC5-51288CD2B99C}"/>
              </a:ext>
            </a:extLst>
          </p:cNvPr>
          <p:cNvSpPr/>
          <p:nvPr/>
        </p:nvSpPr>
        <p:spPr>
          <a:xfrm>
            <a:off x="1290153" y="1578401"/>
            <a:ext cx="0" cy="271873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3078" name="AutoShape 36">
            <a:extLst>
              <a:ext uri="{FF2B5EF4-FFF2-40B4-BE49-F238E27FC236}">
                <a16:creationId xmlns:a16="http://schemas.microsoft.com/office/drawing/2014/main" id="{89659E56-D59E-CAC1-985D-43F8D7D96591}"/>
              </a:ext>
            </a:extLst>
          </p:cNvPr>
          <p:cNvSpPr/>
          <p:nvPr/>
        </p:nvSpPr>
        <p:spPr>
          <a:xfrm rot="5399999" flipV="1">
            <a:off x="1390856" y="1485500"/>
            <a:ext cx="0" cy="1905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080" name="Group 29">
            <a:extLst>
              <a:ext uri="{FF2B5EF4-FFF2-40B4-BE49-F238E27FC236}">
                <a16:creationId xmlns:a16="http://schemas.microsoft.com/office/drawing/2014/main" id="{36698DAC-80FF-43EE-CB76-05F085177F32}"/>
              </a:ext>
            </a:extLst>
          </p:cNvPr>
          <p:cNvGrpSpPr/>
          <p:nvPr/>
        </p:nvGrpSpPr>
        <p:grpSpPr>
          <a:xfrm>
            <a:off x="1500604" y="1196796"/>
            <a:ext cx="2856774" cy="709244"/>
            <a:chOff x="-245265" y="-38100"/>
            <a:chExt cx="1058065" cy="210324"/>
          </a:xfrm>
        </p:grpSpPr>
        <p:sp>
          <p:nvSpPr>
            <p:cNvPr id="3081" name="Freeform 30">
              <a:extLst>
                <a:ext uri="{FF2B5EF4-FFF2-40B4-BE49-F238E27FC236}">
                  <a16:creationId xmlns:a16="http://schemas.microsoft.com/office/drawing/2014/main" id="{B926BA9A-3E39-908D-2246-E7E60C5B9DCD}"/>
                </a:ext>
              </a:extLst>
            </p:cNvPr>
            <p:cNvSpPr/>
            <p:nvPr/>
          </p:nvSpPr>
          <p:spPr>
            <a:xfrm>
              <a:off x="-245265" y="2372"/>
              <a:ext cx="442393" cy="169852"/>
            </a:xfrm>
            <a:custGeom>
              <a:avLst/>
              <a:gdLst/>
              <a:ahLst/>
              <a:cxnLst/>
              <a:rect l="l" t="t" r="r" b="b"/>
              <a:pathLst>
                <a:path w="563958" h="169852">
                  <a:moveTo>
                    <a:pt x="40675" y="0"/>
                  </a:moveTo>
                  <a:lnTo>
                    <a:pt x="523283" y="0"/>
                  </a:lnTo>
                  <a:cubicBezTo>
                    <a:pt x="534070" y="0"/>
                    <a:pt x="544416" y="4285"/>
                    <a:pt x="552044" y="11913"/>
                  </a:cubicBezTo>
                  <a:cubicBezTo>
                    <a:pt x="559672" y="19542"/>
                    <a:pt x="563958" y="29887"/>
                    <a:pt x="563958" y="40675"/>
                  </a:cubicBezTo>
                  <a:lnTo>
                    <a:pt x="563958" y="129177"/>
                  </a:lnTo>
                  <a:cubicBezTo>
                    <a:pt x="563958" y="139964"/>
                    <a:pt x="559672" y="150310"/>
                    <a:pt x="552044" y="157938"/>
                  </a:cubicBezTo>
                  <a:cubicBezTo>
                    <a:pt x="544416" y="165566"/>
                    <a:pt x="534070" y="169852"/>
                    <a:pt x="523283" y="169852"/>
                  </a:cubicBezTo>
                  <a:lnTo>
                    <a:pt x="40675" y="169852"/>
                  </a:lnTo>
                  <a:cubicBezTo>
                    <a:pt x="29887" y="169852"/>
                    <a:pt x="19542" y="165566"/>
                    <a:pt x="11913" y="157938"/>
                  </a:cubicBezTo>
                  <a:cubicBezTo>
                    <a:pt x="4285" y="150310"/>
                    <a:pt x="0" y="139964"/>
                    <a:pt x="0" y="129177"/>
                  </a:cubicBezTo>
                  <a:lnTo>
                    <a:pt x="0" y="40675"/>
                  </a:lnTo>
                  <a:cubicBezTo>
                    <a:pt x="0" y="29887"/>
                    <a:pt x="4285" y="19542"/>
                    <a:pt x="11913" y="11913"/>
                  </a:cubicBezTo>
                  <a:cubicBezTo>
                    <a:pt x="19542" y="4285"/>
                    <a:pt x="29887" y="0"/>
                    <a:pt x="40675" y="0"/>
                  </a:cubicBezTo>
                  <a:close/>
                </a:path>
              </a:pathLst>
            </a:custGeom>
            <a:solidFill>
              <a:srgbClr val="FFE7E7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ctr"/>
              <a:r>
                <a:rPr lang="es-ES" sz="1300" dirty="0"/>
                <a:t>Instancias supervisadas</a:t>
              </a:r>
            </a:p>
          </p:txBody>
        </p:sp>
        <p:sp>
          <p:nvSpPr>
            <p:cNvPr id="3082" name="TextBox 31">
              <a:extLst>
                <a:ext uri="{FF2B5EF4-FFF2-40B4-BE49-F238E27FC236}">
                  <a16:creationId xmlns:a16="http://schemas.microsoft.com/office/drawing/2014/main" id="{732E8405-B004-3656-AEEF-A3A66A246C27}"/>
                </a:ext>
              </a:extLst>
            </p:cNvPr>
            <p:cNvSpPr txBox="1"/>
            <p:nvPr/>
          </p:nvSpPr>
          <p:spPr>
            <a:xfrm>
              <a:off x="0" y="-38100"/>
              <a:ext cx="812800" cy="19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 lang="en-US" sz="1200" spc="60" dirty="0">
                <a:solidFill>
                  <a:srgbClr val="000000"/>
                </a:solidFill>
                <a:latin typeface="Garet"/>
              </a:endParaRPr>
            </a:p>
          </p:txBody>
        </p:sp>
      </p:grpSp>
      <p:grpSp>
        <p:nvGrpSpPr>
          <p:cNvPr id="3083" name="Group 29">
            <a:extLst>
              <a:ext uri="{FF2B5EF4-FFF2-40B4-BE49-F238E27FC236}">
                <a16:creationId xmlns:a16="http://schemas.microsoft.com/office/drawing/2014/main" id="{EB5EB628-8FE8-8FC0-33EA-7D0F34765029}"/>
              </a:ext>
            </a:extLst>
          </p:cNvPr>
          <p:cNvGrpSpPr/>
          <p:nvPr/>
        </p:nvGrpSpPr>
        <p:grpSpPr>
          <a:xfrm>
            <a:off x="1542497" y="3901940"/>
            <a:ext cx="1903964" cy="701245"/>
            <a:chOff x="0" y="-38100"/>
            <a:chExt cx="812800" cy="207952"/>
          </a:xfrm>
        </p:grpSpPr>
        <p:sp>
          <p:nvSpPr>
            <p:cNvPr id="3084" name="Freeform 30">
              <a:extLst>
                <a:ext uri="{FF2B5EF4-FFF2-40B4-BE49-F238E27FC236}">
                  <a16:creationId xmlns:a16="http://schemas.microsoft.com/office/drawing/2014/main" id="{5E2DDFDD-EF80-D3B9-0CAB-C8DBF9C97BB4}"/>
                </a:ext>
              </a:extLst>
            </p:cNvPr>
            <p:cNvSpPr/>
            <p:nvPr/>
          </p:nvSpPr>
          <p:spPr>
            <a:xfrm>
              <a:off x="0" y="0"/>
              <a:ext cx="563958" cy="169852"/>
            </a:xfrm>
            <a:custGeom>
              <a:avLst/>
              <a:gdLst/>
              <a:ahLst/>
              <a:cxnLst/>
              <a:rect l="l" t="t" r="r" b="b"/>
              <a:pathLst>
                <a:path w="563958" h="169852">
                  <a:moveTo>
                    <a:pt x="40675" y="0"/>
                  </a:moveTo>
                  <a:lnTo>
                    <a:pt x="523283" y="0"/>
                  </a:lnTo>
                  <a:cubicBezTo>
                    <a:pt x="534070" y="0"/>
                    <a:pt x="544416" y="4285"/>
                    <a:pt x="552044" y="11913"/>
                  </a:cubicBezTo>
                  <a:cubicBezTo>
                    <a:pt x="559672" y="19542"/>
                    <a:pt x="563958" y="29887"/>
                    <a:pt x="563958" y="40675"/>
                  </a:cubicBezTo>
                  <a:lnTo>
                    <a:pt x="563958" y="129177"/>
                  </a:lnTo>
                  <a:cubicBezTo>
                    <a:pt x="563958" y="139964"/>
                    <a:pt x="559672" y="150310"/>
                    <a:pt x="552044" y="157938"/>
                  </a:cubicBezTo>
                  <a:cubicBezTo>
                    <a:pt x="544416" y="165566"/>
                    <a:pt x="534070" y="169852"/>
                    <a:pt x="523283" y="169852"/>
                  </a:cubicBezTo>
                  <a:lnTo>
                    <a:pt x="40675" y="169852"/>
                  </a:lnTo>
                  <a:cubicBezTo>
                    <a:pt x="29887" y="169852"/>
                    <a:pt x="19542" y="165566"/>
                    <a:pt x="11913" y="157938"/>
                  </a:cubicBezTo>
                  <a:cubicBezTo>
                    <a:pt x="4285" y="150310"/>
                    <a:pt x="0" y="139964"/>
                    <a:pt x="0" y="129177"/>
                  </a:cubicBezTo>
                  <a:lnTo>
                    <a:pt x="0" y="40675"/>
                  </a:lnTo>
                  <a:cubicBezTo>
                    <a:pt x="0" y="29887"/>
                    <a:pt x="4285" y="19542"/>
                    <a:pt x="11913" y="11913"/>
                  </a:cubicBezTo>
                  <a:cubicBezTo>
                    <a:pt x="19542" y="4285"/>
                    <a:pt x="29887" y="0"/>
                    <a:pt x="40675" y="0"/>
                  </a:cubicBezTo>
                  <a:close/>
                </a:path>
              </a:pathLst>
            </a:custGeom>
            <a:solidFill>
              <a:srgbClr val="FFE7E7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ctr"/>
              <a:r>
                <a:rPr lang="es-ES" sz="1300" dirty="0"/>
                <a:t>Instancias no supervisadas</a:t>
              </a:r>
            </a:p>
          </p:txBody>
        </p:sp>
        <p:sp>
          <p:nvSpPr>
            <p:cNvPr id="3085" name="TextBox 31">
              <a:extLst>
                <a:ext uri="{FF2B5EF4-FFF2-40B4-BE49-F238E27FC236}">
                  <a16:creationId xmlns:a16="http://schemas.microsoft.com/office/drawing/2014/main" id="{28F41B2E-BE13-88B8-6C2E-F12F7C63E683}"/>
                </a:ext>
              </a:extLst>
            </p:cNvPr>
            <p:cNvSpPr txBox="1"/>
            <p:nvPr/>
          </p:nvSpPr>
          <p:spPr>
            <a:xfrm>
              <a:off x="0" y="-38100"/>
              <a:ext cx="812800" cy="19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 lang="en-US" sz="1200" spc="60" dirty="0">
                <a:solidFill>
                  <a:srgbClr val="000000"/>
                </a:solidFill>
                <a:latin typeface="Garet"/>
              </a:endParaRPr>
            </a:p>
          </p:txBody>
        </p:sp>
      </p:grpSp>
      <p:grpSp>
        <p:nvGrpSpPr>
          <p:cNvPr id="3087" name="Group 14">
            <a:extLst>
              <a:ext uri="{FF2B5EF4-FFF2-40B4-BE49-F238E27FC236}">
                <a16:creationId xmlns:a16="http://schemas.microsoft.com/office/drawing/2014/main" id="{6ACE2D0D-5706-760B-33FB-F1EE617D3B34}"/>
              </a:ext>
            </a:extLst>
          </p:cNvPr>
          <p:cNvGrpSpPr/>
          <p:nvPr/>
        </p:nvGrpSpPr>
        <p:grpSpPr>
          <a:xfrm>
            <a:off x="2890616" y="1037880"/>
            <a:ext cx="1194459" cy="1064004"/>
            <a:chOff x="10514" y="10514"/>
            <a:chExt cx="791771" cy="791771"/>
          </a:xfrm>
        </p:grpSpPr>
        <p:sp>
          <p:nvSpPr>
            <p:cNvPr id="3088" name="Freeform 15">
              <a:extLst>
                <a:ext uri="{FF2B5EF4-FFF2-40B4-BE49-F238E27FC236}">
                  <a16:creationId xmlns:a16="http://schemas.microsoft.com/office/drawing/2014/main" id="{DCF496C3-2BF6-FAAD-8A6B-59D9F6FFE674}"/>
                </a:ext>
              </a:extLst>
            </p:cNvPr>
            <p:cNvSpPr/>
            <p:nvPr/>
          </p:nvSpPr>
          <p:spPr>
            <a:xfrm>
              <a:off x="10514" y="10514"/>
              <a:ext cx="791771" cy="791771"/>
            </a:xfrm>
            <a:custGeom>
              <a:avLst/>
              <a:gdLst/>
              <a:ahLst/>
              <a:cxnLst/>
              <a:rect l="l" t="t" r="r" b="b"/>
              <a:pathLst>
                <a:path w="791771" h="791771">
                  <a:moveTo>
                    <a:pt x="419370" y="12970"/>
                  </a:moveTo>
                  <a:lnTo>
                    <a:pt x="778802" y="372402"/>
                  </a:lnTo>
                  <a:cubicBezTo>
                    <a:pt x="791772" y="385372"/>
                    <a:pt x="791772" y="406400"/>
                    <a:pt x="778802" y="419370"/>
                  </a:cubicBezTo>
                  <a:lnTo>
                    <a:pt x="419370" y="778802"/>
                  </a:lnTo>
                  <a:cubicBezTo>
                    <a:pt x="406400" y="791772"/>
                    <a:pt x="385372" y="791772"/>
                    <a:pt x="372402" y="778802"/>
                  </a:cubicBezTo>
                  <a:lnTo>
                    <a:pt x="12970" y="419370"/>
                  </a:lnTo>
                  <a:cubicBezTo>
                    <a:pt x="0" y="406400"/>
                    <a:pt x="0" y="385372"/>
                    <a:pt x="12970" y="372402"/>
                  </a:cubicBezTo>
                  <a:lnTo>
                    <a:pt x="372402" y="12970"/>
                  </a:lnTo>
                  <a:cubicBezTo>
                    <a:pt x="385372" y="0"/>
                    <a:pt x="406400" y="0"/>
                    <a:pt x="419370" y="12970"/>
                  </a:cubicBezTo>
                  <a:close/>
                </a:path>
              </a:pathLst>
            </a:custGeom>
            <a:solidFill>
              <a:srgbClr val="BEE395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089" name="TextBox 16">
              <a:extLst>
                <a:ext uri="{FF2B5EF4-FFF2-40B4-BE49-F238E27FC236}">
                  <a16:creationId xmlns:a16="http://schemas.microsoft.com/office/drawing/2014/main" id="{08BA42AC-502A-C7B3-6FA8-B563DE305127}"/>
                </a:ext>
              </a:extLst>
            </p:cNvPr>
            <p:cNvSpPr txBox="1"/>
            <p:nvPr/>
          </p:nvSpPr>
          <p:spPr>
            <a:xfrm>
              <a:off x="10514" y="130175"/>
              <a:ext cx="791771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r>
                <a:rPr lang="en-US" sz="1200" b="1" spc="60" dirty="0">
                  <a:solidFill>
                    <a:srgbClr val="000000"/>
                  </a:solidFill>
                  <a:latin typeface="Garet"/>
                </a:rPr>
                <a:t> </a:t>
              </a:r>
              <a:r>
                <a:rPr lang="en-US" sz="1200" b="1" spc="60" dirty="0" err="1">
                  <a:solidFill>
                    <a:srgbClr val="000000"/>
                  </a:solidFill>
                  <a:latin typeface="Garet"/>
                </a:rPr>
                <a:t>Preprocesa</a:t>
              </a:r>
              <a:r>
                <a:rPr lang="en-US" sz="1200" b="1" spc="60" dirty="0">
                  <a:solidFill>
                    <a:srgbClr val="000000"/>
                  </a:solidFill>
                  <a:latin typeface="Garet"/>
                </a:rPr>
                <a:t>-</a:t>
              </a:r>
            </a:p>
            <a:p>
              <a:pPr algn="ctr">
                <a:lnSpc>
                  <a:spcPts val="1439"/>
                </a:lnSpc>
              </a:pPr>
              <a:r>
                <a:rPr lang="en-US" sz="1200" b="1" spc="60" dirty="0" err="1">
                  <a:solidFill>
                    <a:srgbClr val="000000"/>
                  </a:solidFill>
                  <a:latin typeface="Garet"/>
                </a:rPr>
                <a:t>miento</a:t>
              </a:r>
              <a:endParaRPr lang="en-US" sz="1200" b="1" spc="60" dirty="0">
                <a:solidFill>
                  <a:srgbClr val="000000"/>
                </a:solidFill>
                <a:latin typeface="Garet"/>
              </a:endParaRPr>
            </a:p>
          </p:txBody>
        </p:sp>
      </p:grpSp>
      <p:grpSp>
        <p:nvGrpSpPr>
          <p:cNvPr id="3098" name="Group 29">
            <a:extLst>
              <a:ext uri="{FF2B5EF4-FFF2-40B4-BE49-F238E27FC236}">
                <a16:creationId xmlns:a16="http://schemas.microsoft.com/office/drawing/2014/main" id="{479B318E-8FDE-CB9C-E2FF-57E7F5DFF162}"/>
              </a:ext>
            </a:extLst>
          </p:cNvPr>
          <p:cNvGrpSpPr/>
          <p:nvPr/>
        </p:nvGrpSpPr>
        <p:grpSpPr>
          <a:xfrm>
            <a:off x="2947339" y="2509072"/>
            <a:ext cx="2138758" cy="657926"/>
            <a:chOff x="-299665" y="-38100"/>
            <a:chExt cx="1112465" cy="195106"/>
          </a:xfrm>
        </p:grpSpPr>
        <p:sp>
          <p:nvSpPr>
            <p:cNvPr id="3099" name="Freeform 30">
              <a:extLst>
                <a:ext uri="{FF2B5EF4-FFF2-40B4-BE49-F238E27FC236}">
                  <a16:creationId xmlns:a16="http://schemas.microsoft.com/office/drawing/2014/main" id="{481C4FA6-4910-63AA-69B2-36B78A094018}"/>
                </a:ext>
              </a:extLst>
            </p:cNvPr>
            <p:cNvSpPr/>
            <p:nvPr/>
          </p:nvSpPr>
          <p:spPr>
            <a:xfrm>
              <a:off x="-299665" y="-17547"/>
              <a:ext cx="641148" cy="94309"/>
            </a:xfrm>
            <a:custGeom>
              <a:avLst/>
              <a:gdLst/>
              <a:ahLst/>
              <a:cxnLst/>
              <a:rect l="l" t="t" r="r" b="b"/>
              <a:pathLst>
                <a:path w="563958" h="169852">
                  <a:moveTo>
                    <a:pt x="40675" y="0"/>
                  </a:moveTo>
                  <a:lnTo>
                    <a:pt x="523283" y="0"/>
                  </a:lnTo>
                  <a:cubicBezTo>
                    <a:pt x="534070" y="0"/>
                    <a:pt x="544416" y="4285"/>
                    <a:pt x="552044" y="11913"/>
                  </a:cubicBezTo>
                  <a:cubicBezTo>
                    <a:pt x="559672" y="19542"/>
                    <a:pt x="563958" y="29887"/>
                    <a:pt x="563958" y="40675"/>
                  </a:cubicBezTo>
                  <a:lnTo>
                    <a:pt x="563958" y="129177"/>
                  </a:lnTo>
                  <a:cubicBezTo>
                    <a:pt x="563958" y="139964"/>
                    <a:pt x="559672" y="150310"/>
                    <a:pt x="552044" y="157938"/>
                  </a:cubicBezTo>
                  <a:cubicBezTo>
                    <a:pt x="544416" y="165566"/>
                    <a:pt x="534070" y="169852"/>
                    <a:pt x="523283" y="169852"/>
                  </a:cubicBezTo>
                  <a:lnTo>
                    <a:pt x="40675" y="169852"/>
                  </a:lnTo>
                  <a:cubicBezTo>
                    <a:pt x="29887" y="169852"/>
                    <a:pt x="19542" y="165566"/>
                    <a:pt x="11913" y="157938"/>
                  </a:cubicBezTo>
                  <a:cubicBezTo>
                    <a:pt x="4285" y="150310"/>
                    <a:pt x="0" y="139964"/>
                    <a:pt x="0" y="129177"/>
                  </a:cubicBezTo>
                  <a:lnTo>
                    <a:pt x="0" y="40675"/>
                  </a:lnTo>
                  <a:cubicBezTo>
                    <a:pt x="0" y="29887"/>
                    <a:pt x="4285" y="19542"/>
                    <a:pt x="11913" y="11913"/>
                  </a:cubicBezTo>
                  <a:cubicBezTo>
                    <a:pt x="19542" y="4285"/>
                    <a:pt x="29887" y="0"/>
                    <a:pt x="40675" y="0"/>
                  </a:cubicBezTo>
                  <a:close/>
                </a:path>
              </a:pathLst>
            </a:custGeom>
            <a:solidFill>
              <a:srgbClr val="F2FAEA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pPr algn="ctr"/>
              <a:r>
                <a:rPr lang="es-ES" sz="1200" dirty="0"/>
                <a:t>Balanceo</a:t>
              </a:r>
            </a:p>
          </p:txBody>
        </p:sp>
        <p:sp>
          <p:nvSpPr>
            <p:cNvPr id="3100" name="TextBox 31">
              <a:extLst>
                <a:ext uri="{FF2B5EF4-FFF2-40B4-BE49-F238E27FC236}">
                  <a16:creationId xmlns:a16="http://schemas.microsoft.com/office/drawing/2014/main" id="{54773349-D7D0-F60A-97BF-1D960481E75D}"/>
                </a:ext>
              </a:extLst>
            </p:cNvPr>
            <p:cNvSpPr txBox="1"/>
            <p:nvPr/>
          </p:nvSpPr>
          <p:spPr>
            <a:xfrm>
              <a:off x="0" y="-38100"/>
              <a:ext cx="812800" cy="19510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704"/>
                </a:lnSpc>
              </a:pPr>
              <a:endParaRPr lang="en-US" sz="1200" spc="60" dirty="0">
                <a:solidFill>
                  <a:srgbClr val="000000"/>
                </a:solidFill>
                <a:latin typeface="Garet"/>
              </a:endParaRPr>
            </a:p>
          </p:txBody>
        </p:sp>
      </p:grpSp>
      <p:sp>
        <p:nvSpPr>
          <p:cNvPr id="3103" name="AutoShape 36">
            <a:extLst>
              <a:ext uri="{FF2B5EF4-FFF2-40B4-BE49-F238E27FC236}">
                <a16:creationId xmlns:a16="http://schemas.microsoft.com/office/drawing/2014/main" id="{C27EAA2C-9D5D-8FCC-A6AE-C0E82473ED45}"/>
              </a:ext>
            </a:extLst>
          </p:cNvPr>
          <p:cNvSpPr/>
          <p:nvPr/>
        </p:nvSpPr>
        <p:spPr>
          <a:xfrm rot="5399999">
            <a:off x="3273624" y="2341880"/>
            <a:ext cx="479994" cy="1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105" name="Group 14">
            <a:extLst>
              <a:ext uri="{FF2B5EF4-FFF2-40B4-BE49-F238E27FC236}">
                <a16:creationId xmlns:a16="http://schemas.microsoft.com/office/drawing/2014/main" id="{507971A4-570B-8157-A40A-A2D867DB64F8}"/>
              </a:ext>
            </a:extLst>
          </p:cNvPr>
          <p:cNvGrpSpPr/>
          <p:nvPr/>
        </p:nvGrpSpPr>
        <p:grpSpPr>
          <a:xfrm>
            <a:off x="4277924" y="1044330"/>
            <a:ext cx="1059822" cy="1035543"/>
            <a:chOff x="10514" y="10514"/>
            <a:chExt cx="791771" cy="791771"/>
          </a:xfrm>
        </p:grpSpPr>
        <p:sp>
          <p:nvSpPr>
            <p:cNvPr id="3106" name="Freeform 15">
              <a:extLst>
                <a:ext uri="{FF2B5EF4-FFF2-40B4-BE49-F238E27FC236}">
                  <a16:creationId xmlns:a16="http://schemas.microsoft.com/office/drawing/2014/main" id="{F7D3FA24-A9E4-22C8-9AF9-BDC6E4EA1E94}"/>
                </a:ext>
              </a:extLst>
            </p:cNvPr>
            <p:cNvSpPr/>
            <p:nvPr/>
          </p:nvSpPr>
          <p:spPr>
            <a:xfrm>
              <a:off x="10514" y="10514"/>
              <a:ext cx="791771" cy="791771"/>
            </a:xfrm>
            <a:custGeom>
              <a:avLst/>
              <a:gdLst/>
              <a:ahLst/>
              <a:cxnLst/>
              <a:rect l="l" t="t" r="r" b="b"/>
              <a:pathLst>
                <a:path w="791771" h="791771">
                  <a:moveTo>
                    <a:pt x="419370" y="12970"/>
                  </a:moveTo>
                  <a:lnTo>
                    <a:pt x="778802" y="372402"/>
                  </a:lnTo>
                  <a:cubicBezTo>
                    <a:pt x="791772" y="385372"/>
                    <a:pt x="791772" y="406400"/>
                    <a:pt x="778802" y="419370"/>
                  </a:cubicBezTo>
                  <a:lnTo>
                    <a:pt x="419370" y="778802"/>
                  </a:lnTo>
                  <a:cubicBezTo>
                    <a:pt x="406400" y="791772"/>
                    <a:pt x="385372" y="791772"/>
                    <a:pt x="372402" y="778802"/>
                  </a:cubicBezTo>
                  <a:lnTo>
                    <a:pt x="12970" y="419370"/>
                  </a:lnTo>
                  <a:cubicBezTo>
                    <a:pt x="0" y="406400"/>
                    <a:pt x="0" y="385372"/>
                    <a:pt x="12970" y="372402"/>
                  </a:cubicBezTo>
                  <a:lnTo>
                    <a:pt x="372402" y="12970"/>
                  </a:lnTo>
                  <a:cubicBezTo>
                    <a:pt x="385372" y="0"/>
                    <a:pt x="406400" y="0"/>
                    <a:pt x="419370" y="12970"/>
                  </a:cubicBezTo>
                  <a:close/>
                </a:path>
              </a:pathLst>
            </a:custGeom>
            <a:solidFill>
              <a:srgbClr val="BDBAFC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107" name="TextBox 16">
              <a:extLst>
                <a:ext uri="{FF2B5EF4-FFF2-40B4-BE49-F238E27FC236}">
                  <a16:creationId xmlns:a16="http://schemas.microsoft.com/office/drawing/2014/main" id="{AD313AE6-0544-37E0-61BF-7175E06716DC}"/>
                </a:ext>
              </a:extLst>
            </p:cNvPr>
            <p:cNvSpPr txBox="1"/>
            <p:nvPr/>
          </p:nvSpPr>
          <p:spPr>
            <a:xfrm>
              <a:off x="10514" y="130175"/>
              <a:ext cx="791771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r>
                <a:rPr lang="en-US" sz="1200" b="1" spc="60" dirty="0">
                  <a:latin typeface="Garet"/>
                </a:rPr>
                <a:t>División</a:t>
              </a:r>
              <a:endParaRPr lang="en-US" sz="1200" b="1" spc="60" dirty="0">
                <a:solidFill>
                  <a:srgbClr val="000000"/>
                </a:solidFill>
                <a:latin typeface="Garet"/>
              </a:endParaRPr>
            </a:p>
          </p:txBody>
        </p:sp>
      </p:grpSp>
      <p:cxnSp>
        <p:nvCxnSpPr>
          <p:cNvPr id="3118" name="Conector recto 3117">
            <a:extLst>
              <a:ext uri="{FF2B5EF4-FFF2-40B4-BE49-F238E27FC236}">
                <a16:creationId xmlns:a16="http://schemas.microsoft.com/office/drawing/2014/main" id="{C3C96833-9293-CE48-0AE1-614AEBA7DE95}"/>
              </a:ext>
            </a:extLst>
          </p:cNvPr>
          <p:cNvCxnSpPr>
            <a:cxnSpLocks/>
          </p:cNvCxnSpPr>
          <p:nvPr/>
        </p:nvCxnSpPr>
        <p:spPr>
          <a:xfrm>
            <a:off x="1229534" y="2604013"/>
            <a:ext cx="60619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22" name="Freeform 30">
            <a:extLst>
              <a:ext uri="{FF2B5EF4-FFF2-40B4-BE49-F238E27FC236}">
                <a16:creationId xmlns:a16="http://schemas.microsoft.com/office/drawing/2014/main" id="{44D023D6-E3B2-A4D0-4598-71184D525968}"/>
              </a:ext>
            </a:extLst>
          </p:cNvPr>
          <p:cNvSpPr/>
          <p:nvPr/>
        </p:nvSpPr>
        <p:spPr>
          <a:xfrm>
            <a:off x="5032102" y="2119101"/>
            <a:ext cx="698281" cy="484910"/>
          </a:xfrm>
          <a:custGeom>
            <a:avLst/>
            <a:gdLst/>
            <a:ahLst/>
            <a:cxnLst/>
            <a:rect l="l" t="t" r="r" b="b"/>
            <a:pathLst>
              <a:path w="563958" h="169852">
                <a:moveTo>
                  <a:pt x="40675" y="0"/>
                </a:moveTo>
                <a:lnTo>
                  <a:pt x="523283" y="0"/>
                </a:lnTo>
                <a:cubicBezTo>
                  <a:pt x="534070" y="0"/>
                  <a:pt x="544416" y="4285"/>
                  <a:pt x="552044" y="11913"/>
                </a:cubicBezTo>
                <a:cubicBezTo>
                  <a:pt x="559672" y="19542"/>
                  <a:pt x="563958" y="29887"/>
                  <a:pt x="563958" y="40675"/>
                </a:cubicBezTo>
                <a:lnTo>
                  <a:pt x="563958" y="129177"/>
                </a:lnTo>
                <a:cubicBezTo>
                  <a:pt x="563958" y="139964"/>
                  <a:pt x="559672" y="150310"/>
                  <a:pt x="552044" y="157938"/>
                </a:cubicBezTo>
                <a:cubicBezTo>
                  <a:pt x="544416" y="165566"/>
                  <a:pt x="534070" y="169852"/>
                  <a:pt x="523283" y="169852"/>
                </a:cubicBezTo>
                <a:lnTo>
                  <a:pt x="40675" y="169852"/>
                </a:lnTo>
                <a:cubicBezTo>
                  <a:pt x="29887" y="169852"/>
                  <a:pt x="19542" y="165566"/>
                  <a:pt x="11913" y="157938"/>
                </a:cubicBezTo>
                <a:cubicBezTo>
                  <a:pt x="4285" y="150310"/>
                  <a:pt x="0" y="139964"/>
                  <a:pt x="0" y="129177"/>
                </a:cubicBezTo>
                <a:lnTo>
                  <a:pt x="0" y="40675"/>
                </a:lnTo>
                <a:cubicBezTo>
                  <a:pt x="0" y="29887"/>
                  <a:pt x="4285" y="19542"/>
                  <a:pt x="11913" y="11913"/>
                </a:cubicBezTo>
                <a:cubicBezTo>
                  <a:pt x="19542" y="4285"/>
                  <a:pt x="29887" y="0"/>
                  <a:pt x="40675" y="0"/>
                </a:cubicBezTo>
                <a:close/>
              </a:path>
            </a:pathLst>
          </a:custGeom>
          <a:solidFill>
            <a:srgbClr val="E7E6FE"/>
          </a:solidFill>
          <a:ln w="19050">
            <a:solidFill>
              <a:srgbClr val="000000"/>
            </a:solidFill>
          </a:ln>
        </p:spPr>
        <p:txBody>
          <a:bodyPr/>
          <a:lstStyle/>
          <a:p>
            <a:r>
              <a:rPr lang="es-ES" sz="1200" dirty="0"/>
              <a:t>Train</a:t>
            </a:r>
          </a:p>
          <a:p>
            <a:r>
              <a:rPr lang="es-ES" sz="1200" dirty="0" err="1"/>
              <a:t>Valid</a:t>
            </a:r>
            <a:endParaRPr lang="es-ES" sz="1200" dirty="0"/>
          </a:p>
        </p:txBody>
      </p:sp>
      <p:sp>
        <p:nvSpPr>
          <p:cNvPr id="3130" name="Freeform 30">
            <a:extLst>
              <a:ext uri="{FF2B5EF4-FFF2-40B4-BE49-F238E27FC236}">
                <a16:creationId xmlns:a16="http://schemas.microsoft.com/office/drawing/2014/main" id="{28FB282E-EB26-5B03-ADAF-35A4614F6C62}"/>
              </a:ext>
            </a:extLst>
          </p:cNvPr>
          <p:cNvSpPr/>
          <p:nvPr/>
        </p:nvSpPr>
        <p:spPr>
          <a:xfrm>
            <a:off x="5017004" y="3388531"/>
            <a:ext cx="743018" cy="288793"/>
          </a:xfrm>
          <a:custGeom>
            <a:avLst/>
            <a:gdLst/>
            <a:ahLst/>
            <a:cxnLst/>
            <a:rect l="l" t="t" r="r" b="b"/>
            <a:pathLst>
              <a:path w="563958" h="169852">
                <a:moveTo>
                  <a:pt x="40675" y="0"/>
                </a:moveTo>
                <a:lnTo>
                  <a:pt x="523283" y="0"/>
                </a:lnTo>
                <a:cubicBezTo>
                  <a:pt x="534070" y="0"/>
                  <a:pt x="544416" y="4285"/>
                  <a:pt x="552044" y="11913"/>
                </a:cubicBezTo>
                <a:cubicBezTo>
                  <a:pt x="559672" y="19542"/>
                  <a:pt x="563958" y="29887"/>
                  <a:pt x="563958" y="40675"/>
                </a:cubicBezTo>
                <a:lnTo>
                  <a:pt x="563958" y="129177"/>
                </a:lnTo>
                <a:cubicBezTo>
                  <a:pt x="563958" y="139964"/>
                  <a:pt x="559672" y="150310"/>
                  <a:pt x="552044" y="157938"/>
                </a:cubicBezTo>
                <a:cubicBezTo>
                  <a:pt x="544416" y="165566"/>
                  <a:pt x="534070" y="169852"/>
                  <a:pt x="523283" y="169852"/>
                </a:cubicBezTo>
                <a:lnTo>
                  <a:pt x="40675" y="169852"/>
                </a:lnTo>
                <a:cubicBezTo>
                  <a:pt x="29887" y="169852"/>
                  <a:pt x="19542" y="165566"/>
                  <a:pt x="11913" y="157938"/>
                </a:cubicBezTo>
                <a:cubicBezTo>
                  <a:pt x="4285" y="150310"/>
                  <a:pt x="0" y="139964"/>
                  <a:pt x="0" y="129177"/>
                </a:cubicBezTo>
                <a:lnTo>
                  <a:pt x="0" y="40675"/>
                </a:lnTo>
                <a:cubicBezTo>
                  <a:pt x="0" y="29887"/>
                  <a:pt x="4285" y="19542"/>
                  <a:pt x="11913" y="11913"/>
                </a:cubicBezTo>
                <a:cubicBezTo>
                  <a:pt x="19542" y="4285"/>
                  <a:pt x="29887" y="0"/>
                  <a:pt x="40675" y="0"/>
                </a:cubicBezTo>
                <a:close/>
              </a:path>
            </a:pathLst>
          </a:custGeom>
          <a:solidFill>
            <a:srgbClr val="E7E6FE"/>
          </a:solidFill>
          <a:ln w="19050">
            <a:solidFill>
              <a:srgbClr val="000000"/>
            </a:solidFill>
          </a:ln>
        </p:spPr>
        <p:txBody>
          <a:bodyPr/>
          <a:lstStyle/>
          <a:p>
            <a:r>
              <a:rPr lang="es-ES" sz="1200" dirty="0"/>
              <a:t>Test</a:t>
            </a:r>
          </a:p>
        </p:txBody>
      </p:sp>
      <p:sp>
        <p:nvSpPr>
          <p:cNvPr id="3131" name="AutoShape 46">
            <a:extLst>
              <a:ext uri="{FF2B5EF4-FFF2-40B4-BE49-F238E27FC236}">
                <a16:creationId xmlns:a16="http://schemas.microsoft.com/office/drawing/2014/main" id="{F0A0B9B8-0B53-977D-776A-A937CC916562}"/>
              </a:ext>
            </a:extLst>
          </p:cNvPr>
          <p:cNvSpPr/>
          <p:nvPr/>
        </p:nvSpPr>
        <p:spPr>
          <a:xfrm>
            <a:off x="4807835" y="2079075"/>
            <a:ext cx="33686" cy="1453844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3134" name="Group 14">
            <a:extLst>
              <a:ext uri="{FF2B5EF4-FFF2-40B4-BE49-F238E27FC236}">
                <a16:creationId xmlns:a16="http://schemas.microsoft.com/office/drawing/2014/main" id="{B620F33C-D4DD-DD71-39C8-5A6456E8E5BE}"/>
              </a:ext>
            </a:extLst>
          </p:cNvPr>
          <p:cNvGrpSpPr/>
          <p:nvPr/>
        </p:nvGrpSpPr>
        <p:grpSpPr>
          <a:xfrm>
            <a:off x="5948258" y="1794409"/>
            <a:ext cx="1059822" cy="1035543"/>
            <a:chOff x="10514" y="10514"/>
            <a:chExt cx="791771" cy="791771"/>
          </a:xfrm>
        </p:grpSpPr>
        <p:sp>
          <p:nvSpPr>
            <p:cNvPr id="3135" name="Freeform 15">
              <a:extLst>
                <a:ext uri="{FF2B5EF4-FFF2-40B4-BE49-F238E27FC236}">
                  <a16:creationId xmlns:a16="http://schemas.microsoft.com/office/drawing/2014/main" id="{8E4792C6-A7FB-7460-7DBA-905FDF98B035}"/>
                </a:ext>
              </a:extLst>
            </p:cNvPr>
            <p:cNvSpPr/>
            <p:nvPr/>
          </p:nvSpPr>
          <p:spPr>
            <a:xfrm>
              <a:off x="10514" y="10514"/>
              <a:ext cx="791771" cy="791771"/>
            </a:xfrm>
            <a:custGeom>
              <a:avLst/>
              <a:gdLst/>
              <a:ahLst/>
              <a:cxnLst/>
              <a:rect l="l" t="t" r="r" b="b"/>
              <a:pathLst>
                <a:path w="791771" h="791771">
                  <a:moveTo>
                    <a:pt x="419370" y="12970"/>
                  </a:moveTo>
                  <a:lnTo>
                    <a:pt x="778802" y="372402"/>
                  </a:lnTo>
                  <a:cubicBezTo>
                    <a:pt x="791772" y="385372"/>
                    <a:pt x="791772" y="406400"/>
                    <a:pt x="778802" y="419370"/>
                  </a:cubicBezTo>
                  <a:lnTo>
                    <a:pt x="419370" y="778802"/>
                  </a:lnTo>
                  <a:cubicBezTo>
                    <a:pt x="406400" y="791772"/>
                    <a:pt x="385372" y="791772"/>
                    <a:pt x="372402" y="778802"/>
                  </a:cubicBezTo>
                  <a:lnTo>
                    <a:pt x="12970" y="419370"/>
                  </a:lnTo>
                  <a:cubicBezTo>
                    <a:pt x="0" y="406400"/>
                    <a:pt x="0" y="385372"/>
                    <a:pt x="12970" y="372402"/>
                  </a:cubicBezTo>
                  <a:lnTo>
                    <a:pt x="372402" y="12970"/>
                  </a:lnTo>
                  <a:cubicBezTo>
                    <a:pt x="385372" y="0"/>
                    <a:pt x="406400" y="0"/>
                    <a:pt x="419370" y="12970"/>
                  </a:cubicBezTo>
                  <a:close/>
                </a:path>
              </a:pathLst>
            </a:custGeom>
            <a:solidFill>
              <a:srgbClr val="BDBAFC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136" name="TextBox 16">
              <a:extLst>
                <a:ext uri="{FF2B5EF4-FFF2-40B4-BE49-F238E27FC236}">
                  <a16:creationId xmlns:a16="http://schemas.microsoft.com/office/drawing/2014/main" id="{25587421-631B-FCF6-76DD-4E461256776E}"/>
                </a:ext>
              </a:extLst>
            </p:cNvPr>
            <p:cNvSpPr txBox="1"/>
            <p:nvPr/>
          </p:nvSpPr>
          <p:spPr>
            <a:xfrm>
              <a:off x="10514" y="130175"/>
              <a:ext cx="791771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r>
                <a:rPr lang="en-US" sz="1200" b="1" spc="60" dirty="0" err="1">
                  <a:latin typeface="Garet"/>
                </a:rPr>
                <a:t>Obtención</a:t>
              </a:r>
              <a:r>
                <a:rPr lang="en-US" sz="1200" b="1" spc="60" dirty="0">
                  <a:latin typeface="Garet"/>
                </a:rPr>
                <a:t> </a:t>
              </a:r>
              <a:r>
                <a:rPr lang="en-US" sz="1200" b="1" spc="60" dirty="0" err="1">
                  <a:latin typeface="Garet"/>
                </a:rPr>
                <a:t>modelo</a:t>
              </a:r>
              <a:endParaRPr lang="en-US" sz="1200" b="1" spc="60" dirty="0">
                <a:solidFill>
                  <a:srgbClr val="000000"/>
                </a:solidFill>
                <a:latin typeface="Garet"/>
              </a:endParaRPr>
            </a:p>
          </p:txBody>
        </p:sp>
      </p:grpSp>
      <p:grpSp>
        <p:nvGrpSpPr>
          <p:cNvPr id="3137" name="Group 14">
            <a:extLst>
              <a:ext uri="{FF2B5EF4-FFF2-40B4-BE49-F238E27FC236}">
                <a16:creationId xmlns:a16="http://schemas.microsoft.com/office/drawing/2014/main" id="{4552EE68-35A6-92A8-165E-9D1D527B50A2}"/>
              </a:ext>
            </a:extLst>
          </p:cNvPr>
          <p:cNvGrpSpPr/>
          <p:nvPr/>
        </p:nvGrpSpPr>
        <p:grpSpPr>
          <a:xfrm>
            <a:off x="5956973" y="3021385"/>
            <a:ext cx="1059822" cy="1035543"/>
            <a:chOff x="10514" y="10514"/>
            <a:chExt cx="791771" cy="791771"/>
          </a:xfrm>
        </p:grpSpPr>
        <p:sp>
          <p:nvSpPr>
            <p:cNvPr id="3138" name="Freeform 15">
              <a:extLst>
                <a:ext uri="{FF2B5EF4-FFF2-40B4-BE49-F238E27FC236}">
                  <a16:creationId xmlns:a16="http://schemas.microsoft.com/office/drawing/2014/main" id="{4EFD655E-E3D8-F9C9-A1C4-0CAD172FE3F9}"/>
                </a:ext>
              </a:extLst>
            </p:cNvPr>
            <p:cNvSpPr/>
            <p:nvPr/>
          </p:nvSpPr>
          <p:spPr>
            <a:xfrm>
              <a:off x="10514" y="10514"/>
              <a:ext cx="791771" cy="791771"/>
            </a:xfrm>
            <a:custGeom>
              <a:avLst/>
              <a:gdLst/>
              <a:ahLst/>
              <a:cxnLst/>
              <a:rect l="l" t="t" r="r" b="b"/>
              <a:pathLst>
                <a:path w="791771" h="791771">
                  <a:moveTo>
                    <a:pt x="419370" y="12970"/>
                  </a:moveTo>
                  <a:lnTo>
                    <a:pt x="778802" y="372402"/>
                  </a:lnTo>
                  <a:cubicBezTo>
                    <a:pt x="791772" y="385372"/>
                    <a:pt x="791772" y="406400"/>
                    <a:pt x="778802" y="419370"/>
                  </a:cubicBezTo>
                  <a:lnTo>
                    <a:pt x="419370" y="778802"/>
                  </a:lnTo>
                  <a:cubicBezTo>
                    <a:pt x="406400" y="791772"/>
                    <a:pt x="385372" y="791772"/>
                    <a:pt x="372402" y="778802"/>
                  </a:cubicBezTo>
                  <a:lnTo>
                    <a:pt x="12970" y="419370"/>
                  </a:lnTo>
                  <a:cubicBezTo>
                    <a:pt x="0" y="406400"/>
                    <a:pt x="0" y="385372"/>
                    <a:pt x="12970" y="372402"/>
                  </a:cubicBezTo>
                  <a:lnTo>
                    <a:pt x="372402" y="12970"/>
                  </a:lnTo>
                  <a:cubicBezTo>
                    <a:pt x="385372" y="0"/>
                    <a:pt x="406400" y="0"/>
                    <a:pt x="419370" y="12970"/>
                  </a:cubicBezTo>
                  <a:close/>
                </a:path>
              </a:pathLst>
            </a:custGeom>
            <a:solidFill>
              <a:srgbClr val="BDBAFC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139" name="TextBox 16">
              <a:extLst>
                <a:ext uri="{FF2B5EF4-FFF2-40B4-BE49-F238E27FC236}">
                  <a16:creationId xmlns:a16="http://schemas.microsoft.com/office/drawing/2014/main" id="{D0E6EEFF-6729-D352-BB92-0F0F818391C0}"/>
                </a:ext>
              </a:extLst>
            </p:cNvPr>
            <p:cNvSpPr txBox="1"/>
            <p:nvPr/>
          </p:nvSpPr>
          <p:spPr>
            <a:xfrm>
              <a:off x="10514" y="130175"/>
              <a:ext cx="791771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r>
                <a:rPr lang="en-US" sz="1200" b="1" spc="60" dirty="0" err="1">
                  <a:latin typeface="Garet"/>
                </a:rPr>
                <a:t>Evaluación</a:t>
              </a:r>
              <a:endParaRPr lang="en-US" sz="1200" b="1" spc="60" dirty="0">
                <a:solidFill>
                  <a:srgbClr val="000000"/>
                </a:solidFill>
                <a:latin typeface="Garet"/>
              </a:endParaRPr>
            </a:p>
          </p:txBody>
        </p:sp>
      </p:grpSp>
      <p:sp>
        <p:nvSpPr>
          <p:cNvPr id="3151" name="AutoShape 36">
            <a:extLst>
              <a:ext uri="{FF2B5EF4-FFF2-40B4-BE49-F238E27FC236}">
                <a16:creationId xmlns:a16="http://schemas.microsoft.com/office/drawing/2014/main" id="{97D4EE71-E642-0DB0-A81F-89D598F035D5}"/>
              </a:ext>
            </a:extLst>
          </p:cNvPr>
          <p:cNvSpPr/>
          <p:nvPr/>
        </p:nvSpPr>
        <p:spPr>
          <a:xfrm rot="5399999" flipV="1">
            <a:off x="1380027" y="4201844"/>
            <a:ext cx="0" cy="1905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52" name="AutoShape 36">
            <a:extLst>
              <a:ext uri="{FF2B5EF4-FFF2-40B4-BE49-F238E27FC236}">
                <a16:creationId xmlns:a16="http://schemas.microsoft.com/office/drawing/2014/main" id="{C47D19B3-EAE3-76BF-3F0A-587464FBD2F0}"/>
              </a:ext>
            </a:extLst>
          </p:cNvPr>
          <p:cNvSpPr/>
          <p:nvPr/>
        </p:nvSpPr>
        <p:spPr>
          <a:xfrm rot="5399999" flipV="1">
            <a:off x="2799687" y="1476309"/>
            <a:ext cx="0" cy="1905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53" name="AutoShape 36">
            <a:extLst>
              <a:ext uri="{FF2B5EF4-FFF2-40B4-BE49-F238E27FC236}">
                <a16:creationId xmlns:a16="http://schemas.microsoft.com/office/drawing/2014/main" id="{F350A5D8-C0BA-9C68-B689-2F8A49D3459F}"/>
              </a:ext>
            </a:extLst>
          </p:cNvPr>
          <p:cNvSpPr/>
          <p:nvPr/>
        </p:nvSpPr>
        <p:spPr>
          <a:xfrm rot="5399999" flipV="1">
            <a:off x="4171601" y="1476309"/>
            <a:ext cx="0" cy="1905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54" name="AutoShape 36">
            <a:extLst>
              <a:ext uri="{FF2B5EF4-FFF2-40B4-BE49-F238E27FC236}">
                <a16:creationId xmlns:a16="http://schemas.microsoft.com/office/drawing/2014/main" id="{ADF23547-ECEA-2627-5419-5D4D033D11C9}"/>
              </a:ext>
            </a:extLst>
          </p:cNvPr>
          <p:cNvSpPr/>
          <p:nvPr/>
        </p:nvSpPr>
        <p:spPr>
          <a:xfrm rot="5399999" flipV="1">
            <a:off x="4921716" y="2185675"/>
            <a:ext cx="0" cy="1905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55" name="AutoShape 36">
            <a:extLst>
              <a:ext uri="{FF2B5EF4-FFF2-40B4-BE49-F238E27FC236}">
                <a16:creationId xmlns:a16="http://schemas.microsoft.com/office/drawing/2014/main" id="{7854CCA0-17A0-43E3-24F4-992530BB4347}"/>
              </a:ext>
            </a:extLst>
          </p:cNvPr>
          <p:cNvSpPr/>
          <p:nvPr/>
        </p:nvSpPr>
        <p:spPr>
          <a:xfrm rot="5399999" flipV="1">
            <a:off x="4936814" y="3437639"/>
            <a:ext cx="0" cy="1905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56" name="AutoShape 36">
            <a:extLst>
              <a:ext uri="{FF2B5EF4-FFF2-40B4-BE49-F238E27FC236}">
                <a16:creationId xmlns:a16="http://schemas.microsoft.com/office/drawing/2014/main" id="{9DB31033-2920-605B-514B-77098A297533}"/>
              </a:ext>
            </a:extLst>
          </p:cNvPr>
          <p:cNvSpPr/>
          <p:nvPr/>
        </p:nvSpPr>
        <p:spPr>
          <a:xfrm rot="5399999" flipV="1">
            <a:off x="2970552" y="4201842"/>
            <a:ext cx="0" cy="1905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58" name="AutoShape 36">
            <a:extLst>
              <a:ext uri="{FF2B5EF4-FFF2-40B4-BE49-F238E27FC236}">
                <a16:creationId xmlns:a16="http://schemas.microsoft.com/office/drawing/2014/main" id="{DF2AF180-389E-A0E6-77B7-BC32937123BE}"/>
              </a:ext>
            </a:extLst>
          </p:cNvPr>
          <p:cNvSpPr/>
          <p:nvPr/>
        </p:nvSpPr>
        <p:spPr>
          <a:xfrm rot="5399999" flipV="1">
            <a:off x="5842502" y="2226109"/>
            <a:ext cx="0" cy="1905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59" name="AutoShape 36">
            <a:extLst>
              <a:ext uri="{FF2B5EF4-FFF2-40B4-BE49-F238E27FC236}">
                <a16:creationId xmlns:a16="http://schemas.microsoft.com/office/drawing/2014/main" id="{134A423E-94D6-EFE2-B5F1-04A3D6264688}"/>
              </a:ext>
            </a:extLst>
          </p:cNvPr>
          <p:cNvSpPr/>
          <p:nvPr/>
        </p:nvSpPr>
        <p:spPr>
          <a:xfrm rot="5399999" flipV="1">
            <a:off x="7113836" y="2205597"/>
            <a:ext cx="0" cy="190576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62" name="AutoShape 36">
            <a:extLst>
              <a:ext uri="{FF2B5EF4-FFF2-40B4-BE49-F238E27FC236}">
                <a16:creationId xmlns:a16="http://schemas.microsoft.com/office/drawing/2014/main" id="{2D610ADC-84AF-C016-C3C4-26B6FFD216C0}"/>
              </a:ext>
            </a:extLst>
          </p:cNvPr>
          <p:cNvSpPr/>
          <p:nvPr/>
        </p:nvSpPr>
        <p:spPr>
          <a:xfrm rot="5399999">
            <a:off x="6383424" y="2897682"/>
            <a:ext cx="198808" cy="811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63" name="AutoShape 36">
            <a:extLst>
              <a:ext uri="{FF2B5EF4-FFF2-40B4-BE49-F238E27FC236}">
                <a16:creationId xmlns:a16="http://schemas.microsoft.com/office/drawing/2014/main" id="{34C7BD9D-15CB-01F9-A69C-2E6EFB09C69B}"/>
              </a:ext>
            </a:extLst>
          </p:cNvPr>
          <p:cNvSpPr/>
          <p:nvPr/>
        </p:nvSpPr>
        <p:spPr>
          <a:xfrm rot="5399999" flipH="1" flipV="1">
            <a:off x="5844946" y="3438418"/>
            <a:ext cx="14293" cy="20976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pic>
        <p:nvPicPr>
          <p:cNvPr id="2052" name="Picture 4" descr="Neural - Iconos gratis de computadora">
            <a:extLst>
              <a:ext uri="{FF2B5EF4-FFF2-40B4-BE49-F238E27FC236}">
                <a16:creationId xmlns:a16="http://schemas.microsoft.com/office/drawing/2014/main" id="{DD53FAA0-E541-B6D4-6CA7-7141A0132F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7114747" y="1682422"/>
            <a:ext cx="1318916" cy="1318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167" name="Group 14">
            <a:extLst>
              <a:ext uri="{FF2B5EF4-FFF2-40B4-BE49-F238E27FC236}">
                <a16:creationId xmlns:a16="http://schemas.microsoft.com/office/drawing/2014/main" id="{CF7A7F17-F3FA-2937-315F-F7AEAE9105B2}"/>
              </a:ext>
            </a:extLst>
          </p:cNvPr>
          <p:cNvGrpSpPr/>
          <p:nvPr/>
        </p:nvGrpSpPr>
        <p:grpSpPr>
          <a:xfrm>
            <a:off x="3054041" y="3765127"/>
            <a:ext cx="1194459" cy="1064004"/>
            <a:chOff x="10514" y="10514"/>
            <a:chExt cx="791771" cy="791771"/>
          </a:xfrm>
        </p:grpSpPr>
        <p:sp>
          <p:nvSpPr>
            <p:cNvPr id="3168" name="Freeform 15">
              <a:extLst>
                <a:ext uri="{FF2B5EF4-FFF2-40B4-BE49-F238E27FC236}">
                  <a16:creationId xmlns:a16="http://schemas.microsoft.com/office/drawing/2014/main" id="{C52267AF-766A-E9E6-D6A7-B47FBE90A7F6}"/>
                </a:ext>
              </a:extLst>
            </p:cNvPr>
            <p:cNvSpPr/>
            <p:nvPr/>
          </p:nvSpPr>
          <p:spPr>
            <a:xfrm>
              <a:off x="10514" y="10514"/>
              <a:ext cx="791771" cy="791771"/>
            </a:xfrm>
            <a:custGeom>
              <a:avLst/>
              <a:gdLst/>
              <a:ahLst/>
              <a:cxnLst/>
              <a:rect l="l" t="t" r="r" b="b"/>
              <a:pathLst>
                <a:path w="791771" h="791771">
                  <a:moveTo>
                    <a:pt x="419370" y="12970"/>
                  </a:moveTo>
                  <a:lnTo>
                    <a:pt x="778802" y="372402"/>
                  </a:lnTo>
                  <a:cubicBezTo>
                    <a:pt x="791772" y="385372"/>
                    <a:pt x="791772" y="406400"/>
                    <a:pt x="778802" y="419370"/>
                  </a:cubicBezTo>
                  <a:lnTo>
                    <a:pt x="419370" y="778802"/>
                  </a:lnTo>
                  <a:cubicBezTo>
                    <a:pt x="406400" y="791772"/>
                    <a:pt x="385372" y="791772"/>
                    <a:pt x="372402" y="778802"/>
                  </a:cubicBezTo>
                  <a:lnTo>
                    <a:pt x="12970" y="419370"/>
                  </a:lnTo>
                  <a:cubicBezTo>
                    <a:pt x="0" y="406400"/>
                    <a:pt x="0" y="385372"/>
                    <a:pt x="12970" y="372402"/>
                  </a:cubicBezTo>
                  <a:lnTo>
                    <a:pt x="372402" y="12970"/>
                  </a:lnTo>
                  <a:cubicBezTo>
                    <a:pt x="385372" y="0"/>
                    <a:pt x="406400" y="0"/>
                    <a:pt x="419370" y="12970"/>
                  </a:cubicBezTo>
                  <a:close/>
                </a:path>
              </a:pathLst>
            </a:custGeom>
            <a:solidFill>
              <a:srgbClr val="BEE395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169" name="TextBox 16">
              <a:extLst>
                <a:ext uri="{FF2B5EF4-FFF2-40B4-BE49-F238E27FC236}">
                  <a16:creationId xmlns:a16="http://schemas.microsoft.com/office/drawing/2014/main" id="{0EA218CC-9F00-C4E4-3D0A-298D8F9C6A55}"/>
                </a:ext>
              </a:extLst>
            </p:cNvPr>
            <p:cNvSpPr txBox="1"/>
            <p:nvPr/>
          </p:nvSpPr>
          <p:spPr>
            <a:xfrm>
              <a:off x="10514" y="130175"/>
              <a:ext cx="791771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r>
                <a:rPr lang="en-US" sz="1200" b="1" spc="60" dirty="0">
                  <a:solidFill>
                    <a:srgbClr val="000000"/>
                  </a:solidFill>
                  <a:latin typeface="Garet"/>
                </a:rPr>
                <a:t> </a:t>
              </a:r>
              <a:r>
                <a:rPr lang="en-US" sz="1200" b="1" spc="60" dirty="0" err="1">
                  <a:solidFill>
                    <a:srgbClr val="000000"/>
                  </a:solidFill>
                  <a:latin typeface="Garet"/>
                </a:rPr>
                <a:t>Preprocesa</a:t>
              </a:r>
              <a:r>
                <a:rPr lang="en-US" sz="1200" b="1" spc="60" dirty="0">
                  <a:solidFill>
                    <a:srgbClr val="000000"/>
                  </a:solidFill>
                  <a:latin typeface="Garet"/>
                </a:rPr>
                <a:t>-</a:t>
              </a:r>
            </a:p>
            <a:p>
              <a:pPr algn="ctr">
                <a:lnSpc>
                  <a:spcPts val="1439"/>
                </a:lnSpc>
              </a:pPr>
              <a:r>
                <a:rPr lang="en-US" sz="1200" b="1" spc="60" dirty="0" err="1">
                  <a:solidFill>
                    <a:srgbClr val="000000"/>
                  </a:solidFill>
                  <a:latin typeface="Garet"/>
                </a:rPr>
                <a:t>miento</a:t>
              </a:r>
              <a:endParaRPr lang="en-US" sz="1200" b="1" spc="60" dirty="0">
                <a:solidFill>
                  <a:srgbClr val="000000"/>
                </a:solidFill>
                <a:latin typeface="Garet"/>
              </a:endParaRPr>
            </a:p>
          </p:txBody>
        </p:sp>
      </p:grpSp>
      <p:sp>
        <p:nvSpPr>
          <p:cNvPr id="3171" name="AutoShape 36">
            <a:extLst>
              <a:ext uri="{FF2B5EF4-FFF2-40B4-BE49-F238E27FC236}">
                <a16:creationId xmlns:a16="http://schemas.microsoft.com/office/drawing/2014/main" id="{E8AB33C6-47FD-3723-7EF0-986419226BC1}"/>
              </a:ext>
            </a:extLst>
          </p:cNvPr>
          <p:cNvSpPr/>
          <p:nvPr/>
        </p:nvSpPr>
        <p:spPr>
          <a:xfrm rot="5399999" flipV="1">
            <a:off x="5569426" y="2990510"/>
            <a:ext cx="6000" cy="2647852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grpSp>
        <p:nvGrpSpPr>
          <p:cNvPr id="3172" name="Group 14">
            <a:extLst>
              <a:ext uri="{FF2B5EF4-FFF2-40B4-BE49-F238E27FC236}">
                <a16:creationId xmlns:a16="http://schemas.microsoft.com/office/drawing/2014/main" id="{F485C710-1F48-0858-5585-54737DE658BC}"/>
              </a:ext>
            </a:extLst>
          </p:cNvPr>
          <p:cNvGrpSpPr/>
          <p:nvPr/>
        </p:nvGrpSpPr>
        <p:grpSpPr>
          <a:xfrm>
            <a:off x="6922042" y="3801841"/>
            <a:ext cx="1059822" cy="1035543"/>
            <a:chOff x="10514" y="10514"/>
            <a:chExt cx="791771" cy="791771"/>
          </a:xfrm>
        </p:grpSpPr>
        <p:sp>
          <p:nvSpPr>
            <p:cNvPr id="3173" name="Freeform 15">
              <a:extLst>
                <a:ext uri="{FF2B5EF4-FFF2-40B4-BE49-F238E27FC236}">
                  <a16:creationId xmlns:a16="http://schemas.microsoft.com/office/drawing/2014/main" id="{94DB763B-C6E2-0CF4-811C-16C43CE0B835}"/>
                </a:ext>
              </a:extLst>
            </p:cNvPr>
            <p:cNvSpPr/>
            <p:nvPr/>
          </p:nvSpPr>
          <p:spPr>
            <a:xfrm>
              <a:off x="10514" y="10514"/>
              <a:ext cx="791771" cy="791771"/>
            </a:xfrm>
            <a:custGeom>
              <a:avLst/>
              <a:gdLst/>
              <a:ahLst/>
              <a:cxnLst/>
              <a:rect l="l" t="t" r="r" b="b"/>
              <a:pathLst>
                <a:path w="791771" h="791771">
                  <a:moveTo>
                    <a:pt x="419370" y="12970"/>
                  </a:moveTo>
                  <a:lnTo>
                    <a:pt x="778802" y="372402"/>
                  </a:lnTo>
                  <a:cubicBezTo>
                    <a:pt x="791772" y="385372"/>
                    <a:pt x="791772" y="406400"/>
                    <a:pt x="778802" y="419370"/>
                  </a:cubicBezTo>
                  <a:lnTo>
                    <a:pt x="419370" y="778802"/>
                  </a:lnTo>
                  <a:cubicBezTo>
                    <a:pt x="406400" y="791772"/>
                    <a:pt x="385372" y="791772"/>
                    <a:pt x="372402" y="778802"/>
                  </a:cubicBezTo>
                  <a:lnTo>
                    <a:pt x="12970" y="419370"/>
                  </a:lnTo>
                  <a:cubicBezTo>
                    <a:pt x="0" y="406400"/>
                    <a:pt x="0" y="385372"/>
                    <a:pt x="12970" y="372402"/>
                  </a:cubicBezTo>
                  <a:lnTo>
                    <a:pt x="372402" y="12970"/>
                  </a:lnTo>
                  <a:cubicBezTo>
                    <a:pt x="385372" y="0"/>
                    <a:pt x="406400" y="0"/>
                    <a:pt x="419370" y="12970"/>
                  </a:cubicBezTo>
                  <a:close/>
                </a:path>
              </a:pathLst>
            </a:custGeom>
            <a:solidFill>
              <a:srgbClr val="BDBAFC"/>
            </a:solidFill>
            <a:ln w="19050">
              <a:solidFill>
                <a:srgbClr val="000000"/>
              </a:solidFill>
            </a:ln>
          </p:spPr>
          <p:txBody>
            <a:bodyPr/>
            <a:lstStyle/>
            <a:p>
              <a:endParaRPr lang="es-ES" dirty="0"/>
            </a:p>
          </p:txBody>
        </p:sp>
        <p:sp>
          <p:nvSpPr>
            <p:cNvPr id="3174" name="TextBox 16">
              <a:extLst>
                <a:ext uri="{FF2B5EF4-FFF2-40B4-BE49-F238E27FC236}">
                  <a16:creationId xmlns:a16="http://schemas.microsoft.com/office/drawing/2014/main" id="{C5FBEEFA-831E-DAC7-BDF6-A4EB264F10B5}"/>
                </a:ext>
              </a:extLst>
            </p:cNvPr>
            <p:cNvSpPr txBox="1"/>
            <p:nvPr/>
          </p:nvSpPr>
          <p:spPr>
            <a:xfrm>
              <a:off x="10514" y="130175"/>
              <a:ext cx="791771" cy="54292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439"/>
                </a:lnSpc>
              </a:pPr>
              <a:r>
                <a:rPr lang="en-US" sz="1200" b="1" spc="60" dirty="0" err="1">
                  <a:latin typeface="Garet"/>
                </a:rPr>
                <a:t>Aplicación</a:t>
              </a:r>
              <a:endParaRPr lang="en-US" sz="1200" b="1" spc="60" dirty="0">
                <a:solidFill>
                  <a:srgbClr val="000000"/>
                </a:solidFill>
                <a:latin typeface="Garet"/>
              </a:endParaRPr>
            </a:p>
          </p:txBody>
        </p:sp>
      </p:grpSp>
      <p:sp>
        <p:nvSpPr>
          <p:cNvPr id="3176" name="AutoShape 36">
            <a:extLst>
              <a:ext uri="{FF2B5EF4-FFF2-40B4-BE49-F238E27FC236}">
                <a16:creationId xmlns:a16="http://schemas.microsoft.com/office/drawing/2014/main" id="{68EE4AA7-3B8D-6EA2-0DC1-A73380DCCD70}"/>
              </a:ext>
            </a:extLst>
          </p:cNvPr>
          <p:cNvSpPr/>
          <p:nvPr/>
        </p:nvSpPr>
        <p:spPr>
          <a:xfrm rot="5399999" flipH="1" flipV="1">
            <a:off x="7089564" y="3401693"/>
            <a:ext cx="826049" cy="24948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  <p:sp>
        <p:nvSpPr>
          <p:cNvPr id="3177" name="Flecha: a la derecha 3176">
            <a:extLst>
              <a:ext uri="{FF2B5EF4-FFF2-40B4-BE49-F238E27FC236}">
                <a16:creationId xmlns:a16="http://schemas.microsoft.com/office/drawing/2014/main" id="{D058F444-7897-8622-FBD6-B375EE4182F5}"/>
              </a:ext>
            </a:extLst>
          </p:cNvPr>
          <p:cNvSpPr/>
          <p:nvPr/>
        </p:nvSpPr>
        <p:spPr>
          <a:xfrm rot="16200000">
            <a:off x="7556973" y="3162240"/>
            <a:ext cx="529768" cy="396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3178" name="Flecha: a la derecha 3177">
            <a:extLst>
              <a:ext uri="{FF2B5EF4-FFF2-40B4-BE49-F238E27FC236}">
                <a16:creationId xmlns:a16="http://schemas.microsoft.com/office/drawing/2014/main" id="{12E81113-34DC-3559-E3E1-78833D4AC67A}"/>
              </a:ext>
            </a:extLst>
          </p:cNvPr>
          <p:cNvSpPr/>
          <p:nvPr/>
        </p:nvSpPr>
        <p:spPr>
          <a:xfrm>
            <a:off x="8057152" y="1502192"/>
            <a:ext cx="529768" cy="396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2054" name="Picture 6">
            <a:extLst>
              <a:ext uri="{FF2B5EF4-FFF2-40B4-BE49-F238E27FC236}">
                <a16:creationId xmlns:a16="http://schemas.microsoft.com/office/drawing/2014/main" id="{DA6D56CC-FC5C-F8C6-5ACF-DB0EAEAA37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2285" y="2007189"/>
            <a:ext cx="986920" cy="888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0" name="Picture 4" descr="Twitter - Wikipedia, la enciclopedia libre">
            <a:extLst>
              <a:ext uri="{FF2B5EF4-FFF2-40B4-BE49-F238E27FC236}">
                <a16:creationId xmlns:a16="http://schemas.microsoft.com/office/drawing/2014/main" id="{A1D73EC7-0D98-0C14-4712-F3FF0C125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4644" y="4451245"/>
            <a:ext cx="500661" cy="4114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1" name="Picture 6" descr="Facebook - Entrar o registrarse">
            <a:extLst>
              <a:ext uri="{FF2B5EF4-FFF2-40B4-BE49-F238E27FC236}">
                <a16:creationId xmlns:a16="http://schemas.microsoft.com/office/drawing/2014/main" id="{8F71C145-DFC2-B245-6B82-D059C561CA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4463" y="4644171"/>
            <a:ext cx="369920" cy="369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2" name="Picture 10" descr="Cómo usar la plataforma Quora para lograr tráfico de calidad a largo plazo">
            <a:extLst>
              <a:ext uri="{FF2B5EF4-FFF2-40B4-BE49-F238E27FC236}">
                <a16:creationId xmlns:a16="http://schemas.microsoft.com/office/drawing/2014/main" id="{A4AFF8C9-FBCC-560A-BA19-2954307AF6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545" r="69968"/>
          <a:stretch/>
        </p:blipFill>
        <p:spPr bwMode="auto">
          <a:xfrm>
            <a:off x="1691470" y="4583188"/>
            <a:ext cx="333681" cy="559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83" name="Picture 20">
            <a:extLst>
              <a:ext uri="{FF2B5EF4-FFF2-40B4-BE49-F238E27FC236}">
                <a16:creationId xmlns:a16="http://schemas.microsoft.com/office/drawing/2014/main" id="{F64A0FB0-10E1-E2FA-3542-3E84E8BF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0333" y="4321439"/>
            <a:ext cx="1059019" cy="7947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84" name="Freeform 30">
            <a:extLst>
              <a:ext uri="{FF2B5EF4-FFF2-40B4-BE49-F238E27FC236}">
                <a16:creationId xmlns:a16="http://schemas.microsoft.com/office/drawing/2014/main" id="{2335CF2E-BCE2-7430-5896-F34217C83303}"/>
              </a:ext>
            </a:extLst>
          </p:cNvPr>
          <p:cNvSpPr/>
          <p:nvPr/>
        </p:nvSpPr>
        <p:spPr>
          <a:xfrm>
            <a:off x="2967703" y="3164481"/>
            <a:ext cx="1280796" cy="318024"/>
          </a:xfrm>
          <a:custGeom>
            <a:avLst/>
            <a:gdLst/>
            <a:ahLst/>
            <a:cxnLst/>
            <a:rect l="l" t="t" r="r" b="b"/>
            <a:pathLst>
              <a:path w="563958" h="169852">
                <a:moveTo>
                  <a:pt x="40675" y="0"/>
                </a:moveTo>
                <a:lnTo>
                  <a:pt x="523283" y="0"/>
                </a:lnTo>
                <a:cubicBezTo>
                  <a:pt x="534070" y="0"/>
                  <a:pt x="544416" y="4285"/>
                  <a:pt x="552044" y="11913"/>
                </a:cubicBezTo>
                <a:cubicBezTo>
                  <a:pt x="559672" y="19542"/>
                  <a:pt x="563958" y="29887"/>
                  <a:pt x="563958" y="40675"/>
                </a:cubicBezTo>
                <a:lnTo>
                  <a:pt x="563958" y="129177"/>
                </a:lnTo>
                <a:cubicBezTo>
                  <a:pt x="563958" y="139964"/>
                  <a:pt x="559672" y="150310"/>
                  <a:pt x="552044" y="157938"/>
                </a:cubicBezTo>
                <a:cubicBezTo>
                  <a:pt x="544416" y="165566"/>
                  <a:pt x="534070" y="169852"/>
                  <a:pt x="523283" y="169852"/>
                </a:cubicBezTo>
                <a:lnTo>
                  <a:pt x="40675" y="169852"/>
                </a:lnTo>
                <a:cubicBezTo>
                  <a:pt x="29887" y="169852"/>
                  <a:pt x="19542" y="165566"/>
                  <a:pt x="11913" y="157938"/>
                </a:cubicBezTo>
                <a:cubicBezTo>
                  <a:pt x="4285" y="150310"/>
                  <a:pt x="0" y="139964"/>
                  <a:pt x="0" y="129177"/>
                </a:cubicBezTo>
                <a:lnTo>
                  <a:pt x="0" y="40675"/>
                </a:lnTo>
                <a:cubicBezTo>
                  <a:pt x="0" y="29887"/>
                  <a:pt x="4285" y="19542"/>
                  <a:pt x="11913" y="11913"/>
                </a:cubicBezTo>
                <a:cubicBezTo>
                  <a:pt x="19542" y="4285"/>
                  <a:pt x="29887" y="0"/>
                  <a:pt x="40675" y="0"/>
                </a:cubicBezTo>
                <a:close/>
              </a:path>
            </a:pathLst>
          </a:custGeom>
          <a:solidFill>
            <a:srgbClr val="F2FAEA"/>
          </a:solidFill>
          <a:ln w="19050">
            <a:solidFill>
              <a:srgbClr val="000000"/>
            </a:solidFill>
          </a:ln>
        </p:spPr>
        <p:txBody>
          <a:bodyPr/>
          <a:lstStyle/>
          <a:p>
            <a:pPr algn="ctr"/>
            <a:r>
              <a:rPr lang="es-ES" sz="1200" dirty="0"/>
              <a:t>Categorización</a:t>
            </a:r>
          </a:p>
        </p:txBody>
      </p:sp>
      <p:sp>
        <p:nvSpPr>
          <p:cNvPr id="3185" name="AutoShape 36">
            <a:extLst>
              <a:ext uri="{FF2B5EF4-FFF2-40B4-BE49-F238E27FC236}">
                <a16:creationId xmlns:a16="http://schemas.microsoft.com/office/drawing/2014/main" id="{CE833A92-2242-E92F-08E1-62A9088B9B8D}"/>
              </a:ext>
            </a:extLst>
          </p:cNvPr>
          <p:cNvSpPr/>
          <p:nvPr/>
        </p:nvSpPr>
        <p:spPr>
          <a:xfrm rot="5399999">
            <a:off x="3370112" y="3025291"/>
            <a:ext cx="234625" cy="840"/>
          </a:xfrm>
          <a:prstGeom prst="line">
            <a:avLst/>
          </a:prstGeom>
          <a:ln w="1905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</p:sp>
    </p:spTree>
    <p:extLst>
      <p:ext uri="{BB962C8B-B14F-4D97-AF65-F5344CB8AC3E}">
        <p14:creationId xmlns:p14="http://schemas.microsoft.com/office/powerpoint/2010/main" val="227455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30;p30">
            <a:extLst>
              <a:ext uri="{FF2B5EF4-FFF2-40B4-BE49-F238E27FC236}">
                <a16:creationId xmlns:a16="http://schemas.microsoft.com/office/drawing/2014/main" id="{969B5B01-69C8-6568-2330-32032CC46BD3}"/>
              </a:ext>
            </a:extLst>
          </p:cNvPr>
          <p:cNvSpPr/>
          <p:nvPr/>
        </p:nvSpPr>
        <p:spPr>
          <a:xfrm>
            <a:off x="3300233" y="1237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72BB362C-76A8-AAFB-9925-CBBB6DBB15B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414269" y="716666"/>
            <a:ext cx="2651571" cy="27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Preprocesamiento</a:t>
            </a:r>
            <a:endParaRPr dirty="0"/>
          </a:p>
        </p:txBody>
      </p:sp>
      <p:sp>
        <p:nvSpPr>
          <p:cNvPr id="12" name="Google Shape;3050;p38">
            <a:extLst>
              <a:ext uri="{FF2B5EF4-FFF2-40B4-BE49-F238E27FC236}">
                <a16:creationId xmlns:a16="http://schemas.microsoft.com/office/drawing/2014/main" id="{FEBA9B20-38B0-7E91-FDEC-18E1EE993849}"/>
              </a:ext>
            </a:extLst>
          </p:cNvPr>
          <p:cNvSpPr/>
          <p:nvPr/>
        </p:nvSpPr>
        <p:spPr>
          <a:xfrm>
            <a:off x="308262" y="631852"/>
            <a:ext cx="2768613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30;p30">
            <a:extLst>
              <a:ext uri="{FF2B5EF4-FFF2-40B4-BE49-F238E27FC236}">
                <a16:creationId xmlns:a16="http://schemas.microsoft.com/office/drawing/2014/main" id="{9C477037-7EB8-A442-19A1-7F5D4C83C2AF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8" name="Picture 2" descr="H&amp;M - Wikipedia, la enciclopedia libre">
            <a:extLst>
              <a:ext uri="{FF2B5EF4-FFF2-40B4-BE49-F238E27FC236}">
                <a16:creationId xmlns:a16="http://schemas.microsoft.com/office/drawing/2014/main" id="{7BBB0020-6064-99F7-A148-1B746286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2009;p81">
            <a:extLst>
              <a:ext uri="{FF2B5EF4-FFF2-40B4-BE49-F238E27FC236}">
                <a16:creationId xmlns:a16="http://schemas.microsoft.com/office/drawing/2014/main" id="{A6EEE99E-5F37-1CC2-38C7-C60F94A2FA3F}"/>
              </a:ext>
            </a:extLst>
          </p:cNvPr>
          <p:cNvSpPr/>
          <p:nvPr/>
        </p:nvSpPr>
        <p:spPr>
          <a:xfrm>
            <a:off x="1970685" y="1301355"/>
            <a:ext cx="4720838" cy="458450"/>
          </a:xfrm>
          <a:prstGeom prst="rect">
            <a:avLst/>
          </a:prstGeom>
          <a:solidFill>
            <a:srgbClr val="FBAF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6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Scraping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7878864F-C33E-32FB-3ACA-CBB03C6E3173}"/>
              </a:ext>
            </a:extLst>
          </p:cNvPr>
          <p:cNvCxnSpPr>
            <a:cxnSpLocks/>
          </p:cNvCxnSpPr>
          <p:nvPr/>
        </p:nvCxnSpPr>
        <p:spPr>
          <a:xfrm>
            <a:off x="2033776" y="2244999"/>
            <a:ext cx="0" cy="849125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CC1FB413-15AD-486C-B4A0-0123F99488BB}"/>
              </a:ext>
            </a:extLst>
          </p:cNvPr>
          <p:cNvCxnSpPr>
            <a:cxnSpLocks/>
          </p:cNvCxnSpPr>
          <p:nvPr/>
        </p:nvCxnSpPr>
        <p:spPr>
          <a:xfrm>
            <a:off x="2033776" y="2649365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28" name="Google Shape;2010;p81">
            <a:extLst>
              <a:ext uri="{FF2B5EF4-FFF2-40B4-BE49-F238E27FC236}">
                <a16:creationId xmlns:a16="http://schemas.microsoft.com/office/drawing/2014/main" id="{9926B568-BBA0-8C88-C0C8-5BE030484625}"/>
              </a:ext>
            </a:extLst>
          </p:cNvPr>
          <p:cNvSpPr/>
          <p:nvPr/>
        </p:nvSpPr>
        <p:spPr>
          <a:xfrm>
            <a:off x="2259802" y="2477670"/>
            <a:ext cx="4182053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Eliminación de reseñas vacías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9" name="Google Shape;2010;p81">
            <a:extLst>
              <a:ext uri="{FF2B5EF4-FFF2-40B4-BE49-F238E27FC236}">
                <a16:creationId xmlns:a16="http://schemas.microsoft.com/office/drawing/2014/main" id="{9172CCFF-89AF-D7AD-6107-FB9B6D701AA4}"/>
              </a:ext>
            </a:extLst>
          </p:cNvPr>
          <p:cNvSpPr/>
          <p:nvPr/>
        </p:nvSpPr>
        <p:spPr>
          <a:xfrm>
            <a:off x="2280990" y="2986263"/>
            <a:ext cx="4160866" cy="361159"/>
          </a:xfrm>
          <a:prstGeom prst="rect">
            <a:avLst/>
          </a:prstGeom>
          <a:solidFill>
            <a:srgbClr val="F8C37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1500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Limpieza de reseñas</a:t>
            </a:r>
            <a:endParaRPr kumimoji="0" sz="150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615FFF48-10C5-6FB3-5B5E-BBE62F8A9235}"/>
              </a:ext>
            </a:extLst>
          </p:cNvPr>
          <p:cNvCxnSpPr>
            <a:cxnSpLocks/>
          </p:cNvCxnSpPr>
          <p:nvPr/>
        </p:nvCxnSpPr>
        <p:spPr>
          <a:xfrm>
            <a:off x="2033776" y="3094124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6821CFB1-D4E0-5AF1-2BA9-C8A9D0D9CF6B}"/>
              </a:ext>
            </a:extLst>
          </p:cNvPr>
          <p:cNvCxnSpPr>
            <a:cxnSpLocks/>
          </p:cNvCxnSpPr>
          <p:nvPr/>
        </p:nvCxnSpPr>
        <p:spPr>
          <a:xfrm>
            <a:off x="2402003" y="3349127"/>
            <a:ext cx="0" cy="1279491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2ED69F1A-C3C8-2D43-81E9-0DE1DCB76F6E}"/>
              </a:ext>
            </a:extLst>
          </p:cNvPr>
          <p:cNvCxnSpPr>
            <a:cxnSpLocks/>
          </p:cNvCxnSpPr>
          <p:nvPr/>
        </p:nvCxnSpPr>
        <p:spPr>
          <a:xfrm>
            <a:off x="2402003" y="3610643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5" name="Google Shape;2010;p81">
            <a:extLst>
              <a:ext uri="{FF2B5EF4-FFF2-40B4-BE49-F238E27FC236}">
                <a16:creationId xmlns:a16="http://schemas.microsoft.com/office/drawing/2014/main" id="{0683BC45-FFE0-AE67-06A1-DED5A342D643}"/>
              </a:ext>
            </a:extLst>
          </p:cNvPr>
          <p:cNvSpPr/>
          <p:nvPr/>
        </p:nvSpPr>
        <p:spPr>
          <a:xfrm>
            <a:off x="2652326" y="3470199"/>
            <a:ext cx="3592907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Idioma (inglés)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" name="Google Shape;2010;p81">
            <a:extLst>
              <a:ext uri="{FF2B5EF4-FFF2-40B4-BE49-F238E27FC236}">
                <a16:creationId xmlns:a16="http://schemas.microsoft.com/office/drawing/2014/main" id="{298AE986-C882-D5C4-44D1-DC94B7C75D35}"/>
              </a:ext>
            </a:extLst>
          </p:cNvPr>
          <p:cNvSpPr/>
          <p:nvPr/>
        </p:nvSpPr>
        <p:spPr>
          <a:xfrm>
            <a:off x="2652325" y="3971802"/>
            <a:ext cx="3592909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Eliminación de emojis 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67EA850C-9CD1-9216-CEC4-596880439993}"/>
              </a:ext>
            </a:extLst>
          </p:cNvPr>
          <p:cNvCxnSpPr>
            <a:cxnSpLocks/>
          </p:cNvCxnSpPr>
          <p:nvPr/>
        </p:nvCxnSpPr>
        <p:spPr>
          <a:xfrm>
            <a:off x="2402003" y="4139378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38" name="Google Shape;2010;p81">
            <a:extLst>
              <a:ext uri="{FF2B5EF4-FFF2-40B4-BE49-F238E27FC236}">
                <a16:creationId xmlns:a16="http://schemas.microsoft.com/office/drawing/2014/main" id="{25904949-8AA9-C281-40DA-F02EC0892932}"/>
              </a:ext>
            </a:extLst>
          </p:cNvPr>
          <p:cNvSpPr/>
          <p:nvPr/>
        </p:nvSpPr>
        <p:spPr>
          <a:xfrm>
            <a:off x="2652325" y="4442734"/>
            <a:ext cx="3592913" cy="361159"/>
          </a:xfrm>
          <a:prstGeom prst="rect">
            <a:avLst/>
          </a:prstGeom>
          <a:solidFill>
            <a:srgbClr val="FCE1B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b="0" i="0" u="none" strike="noStrike" kern="0" cap="none" spc="0" normalizeH="0" baseline="0" noProof="0" dirty="0">
                <a:ln>
                  <a:noFill/>
                </a:ln>
                <a:solidFill>
                  <a:srgbClr val="051934"/>
                </a:solidFill>
                <a:effectLst/>
                <a:uLnTx/>
                <a:uFillTx/>
                <a:latin typeface="Open Sans"/>
                <a:ea typeface="Open Sans"/>
                <a:cs typeface="Open Sans"/>
                <a:sym typeface="Open Sans"/>
              </a:rPr>
              <a:t>Filtro por subjetividad</a:t>
            </a:r>
            <a:endParaRPr kumimoji="0" b="0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9" name="Conector recto 38">
            <a:extLst>
              <a:ext uri="{FF2B5EF4-FFF2-40B4-BE49-F238E27FC236}">
                <a16:creationId xmlns:a16="http://schemas.microsoft.com/office/drawing/2014/main" id="{DBE787FE-3856-B616-3F01-11507860C0B0}"/>
              </a:ext>
            </a:extLst>
          </p:cNvPr>
          <p:cNvCxnSpPr>
            <a:cxnSpLocks/>
          </p:cNvCxnSpPr>
          <p:nvPr/>
        </p:nvCxnSpPr>
        <p:spPr>
          <a:xfrm>
            <a:off x="2402003" y="4610310"/>
            <a:ext cx="247214" cy="0"/>
          </a:xfrm>
          <a:prstGeom prst="line">
            <a:avLst/>
          </a:prstGeom>
          <a:noFill/>
          <a:ln w="19050" cap="flat" cmpd="sng" algn="ctr">
            <a:solidFill>
              <a:srgbClr val="FA9778"/>
            </a:solidFill>
            <a:prstDash val="solid"/>
          </a:ln>
          <a:effectLst/>
        </p:spPr>
      </p:cxnSp>
      <p:sp>
        <p:nvSpPr>
          <p:cNvPr id="40" name="Google Shape;2009;p81">
            <a:extLst>
              <a:ext uri="{FF2B5EF4-FFF2-40B4-BE49-F238E27FC236}">
                <a16:creationId xmlns:a16="http://schemas.microsoft.com/office/drawing/2014/main" id="{F2502053-0E2D-65C7-DAF5-E4DB3FAA8B11}"/>
              </a:ext>
            </a:extLst>
          </p:cNvPr>
          <p:cNvSpPr/>
          <p:nvPr/>
        </p:nvSpPr>
        <p:spPr>
          <a:xfrm>
            <a:off x="1981045" y="1842770"/>
            <a:ext cx="4720838" cy="458450"/>
          </a:xfrm>
          <a:prstGeom prst="rect">
            <a:avLst/>
          </a:prstGeom>
          <a:solidFill>
            <a:srgbClr val="FBAF9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lang="en" sz="1600" b="1" dirty="0">
                <a:solidFill>
                  <a:srgbClr val="051934"/>
                </a:solidFill>
                <a:latin typeface="Open Sans"/>
                <a:ea typeface="Open Sans"/>
                <a:cs typeface="Open Sans"/>
                <a:sym typeface="Open Sans"/>
              </a:rPr>
              <a:t>Preprocesamiento</a:t>
            </a:r>
            <a:endParaRPr kumimoji="0" sz="1600" b="1" i="0" u="none" strike="noStrike" kern="0" cap="none" spc="0" normalizeH="0" baseline="0" noProof="0" dirty="0">
              <a:ln>
                <a:noFill/>
              </a:ln>
              <a:solidFill>
                <a:srgbClr val="051934"/>
              </a:solidFill>
              <a:effectLst/>
              <a:uLnTx/>
              <a:uFillTx/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3" name="Picture 22" descr="Selenium">
            <a:extLst>
              <a:ext uri="{FF2B5EF4-FFF2-40B4-BE49-F238E27FC236}">
                <a16:creationId xmlns:a16="http://schemas.microsoft.com/office/drawing/2014/main" id="{0271E8E0-5938-6C5D-28E4-5267A01BE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065" t="3563" r="80827" b="-4338"/>
          <a:stretch/>
        </p:blipFill>
        <p:spPr bwMode="auto">
          <a:xfrm>
            <a:off x="5517158" y="1363926"/>
            <a:ext cx="633958" cy="3811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26" descr="github.com-twintproject-twint_-_2020-09-21_15-44-12 : twintproject : Free  Download, Borrow, and Streaming : Internet Archive">
            <a:extLst>
              <a:ext uri="{FF2B5EF4-FFF2-40B4-BE49-F238E27FC236}">
                <a16:creationId xmlns:a16="http://schemas.microsoft.com/office/drawing/2014/main" id="{1B1F24DB-C4C9-4F9B-DA77-9AC5D9E506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45233" y="1368168"/>
            <a:ext cx="352173" cy="352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 descr="Primeros pasos con Pandas - Adictos al trabajo Tutoriales">
            <a:extLst>
              <a:ext uri="{FF2B5EF4-FFF2-40B4-BE49-F238E27FC236}">
                <a16:creationId xmlns:a16="http://schemas.microsoft.com/office/drawing/2014/main" id="{EA013067-8FE5-6BA7-EFF7-984FDB66DC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3517" y="1862543"/>
            <a:ext cx="1075171" cy="4345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TextBlob Reviews 2023: Details, Pricing, &amp; Features | G2">
            <a:extLst>
              <a:ext uri="{FF2B5EF4-FFF2-40B4-BE49-F238E27FC236}">
                <a16:creationId xmlns:a16="http://schemas.microsoft.com/office/drawing/2014/main" id="{048B61BE-23D1-3E1A-D2BF-AEADB66EC6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3602" y="4319429"/>
            <a:ext cx="803512" cy="4218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Cleaning Text Data using Python's Clean-Text Library - YouTube">
            <a:extLst>
              <a:ext uri="{FF2B5EF4-FFF2-40B4-BE49-F238E27FC236}">
                <a16:creationId xmlns:a16="http://schemas.microsoft.com/office/drawing/2014/main" id="{DA6D616D-A579-11BD-EA22-E34B65BAF1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51" t="14818" r="34373" b="58487"/>
          <a:stretch/>
        </p:blipFill>
        <p:spPr bwMode="auto">
          <a:xfrm>
            <a:off x="5437763" y="4063326"/>
            <a:ext cx="658416" cy="16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Picture 8" descr="18 - VADER | Sentiment Analysis on Tweets | Valence Aware Dictionary and  sEntiment Reasoner | NLP - YouTube">
            <a:extLst>
              <a:ext uri="{FF2B5EF4-FFF2-40B4-BE49-F238E27FC236}">
                <a16:creationId xmlns:a16="http://schemas.microsoft.com/office/drawing/2014/main" id="{4CC32FAB-DE69-3B02-2CEA-F3B97FB3B1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17" t="57183" r="31121" b="26029"/>
          <a:stretch/>
        </p:blipFill>
        <p:spPr bwMode="auto">
          <a:xfrm>
            <a:off x="4772968" y="4523450"/>
            <a:ext cx="832509" cy="199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4" name="Picture 12">
            <a:extLst>
              <a:ext uri="{FF2B5EF4-FFF2-40B4-BE49-F238E27FC236}">
                <a16:creationId xmlns:a16="http://schemas.microsoft.com/office/drawing/2014/main" id="{CF56B598-9B54-0987-03C8-3F2190D1C7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6685" y="3415774"/>
            <a:ext cx="510266" cy="5102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47122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30;p30">
            <a:extLst>
              <a:ext uri="{FF2B5EF4-FFF2-40B4-BE49-F238E27FC236}">
                <a16:creationId xmlns:a16="http://schemas.microsoft.com/office/drawing/2014/main" id="{969B5B01-69C8-6568-2330-32032CC46BD3}"/>
              </a:ext>
            </a:extLst>
          </p:cNvPr>
          <p:cNvSpPr/>
          <p:nvPr/>
        </p:nvSpPr>
        <p:spPr>
          <a:xfrm>
            <a:off x="3300233" y="1237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72BB362C-76A8-AAFB-9925-CBBB6DBB15B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78621" y="906452"/>
            <a:ext cx="2165401" cy="27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</a:t>
            </a:r>
            <a:endParaRPr dirty="0"/>
          </a:p>
        </p:txBody>
      </p:sp>
      <p:sp>
        <p:nvSpPr>
          <p:cNvPr id="12" name="Google Shape;3050;p38">
            <a:extLst>
              <a:ext uri="{FF2B5EF4-FFF2-40B4-BE49-F238E27FC236}">
                <a16:creationId xmlns:a16="http://schemas.microsoft.com/office/drawing/2014/main" id="{FEBA9B20-38B0-7E91-FDEC-18E1EE993849}"/>
              </a:ext>
            </a:extLst>
          </p:cNvPr>
          <p:cNvSpPr/>
          <p:nvPr/>
        </p:nvSpPr>
        <p:spPr>
          <a:xfrm>
            <a:off x="272614" y="821638"/>
            <a:ext cx="2271409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30;p30">
            <a:extLst>
              <a:ext uri="{FF2B5EF4-FFF2-40B4-BE49-F238E27FC236}">
                <a16:creationId xmlns:a16="http://schemas.microsoft.com/office/drawing/2014/main" id="{9C477037-7EB8-A442-19A1-7F5D4C83C2AF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8" name="Picture 2" descr="H&amp;M - Wikipedia, la enciclopedia libre">
            <a:extLst>
              <a:ext uri="{FF2B5EF4-FFF2-40B4-BE49-F238E27FC236}">
                <a16:creationId xmlns:a16="http://schemas.microsoft.com/office/drawing/2014/main" id="{7BBB0020-6064-99F7-A148-1B746286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789;p36">
            <a:extLst>
              <a:ext uri="{FF2B5EF4-FFF2-40B4-BE49-F238E27FC236}">
                <a16:creationId xmlns:a16="http://schemas.microsoft.com/office/drawing/2014/main" id="{505D4285-C489-CFC5-129C-A9C1DDE3F012}"/>
              </a:ext>
            </a:extLst>
          </p:cNvPr>
          <p:cNvSpPr/>
          <p:nvPr/>
        </p:nvSpPr>
        <p:spPr>
          <a:xfrm>
            <a:off x="1235632" y="2409728"/>
            <a:ext cx="2941500" cy="1283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algn="ctr">
              <a:buSzPts val="1100"/>
            </a:pPr>
            <a:r>
              <a:rPr lang="es-ES_trad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nnlm-en-dim50 </a:t>
            </a:r>
          </a:p>
          <a:p>
            <a:pPr algn="ctr">
              <a:buSzPts val="1100"/>
            </a:pPr>
            <a:r>
              <a:rPr lang="es-ES_tradnl" sz="1800" dirty="0" err="1">
                <a:latin typeface="Calibri" panose="020F0502020204030204" pitchFamily="34" charset="0"/>
                <a:ea typeface="Roboto"/>
                <a:cs typeface="Roboto"/>
                <a:sym typeface="Roboto"/>
              </a:rPr>
              <a:t>TensorFlow</a:t>
            </a:r>
            <a:r>
              <a:rPr lang="es-ES_tradnl" sz="1800" dirty="0">
                <a:latin typeface="Calibri" panose="020F0502020204030204" pitchFamily="34" charset="0"/>
                <a:ea typeface="Roboto"/>
                <a:cs typeface="Roboto"/>
                <a:sym typeface="Roboto"/>
              </a:rPr>
              <a:t> Hub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790;p36">
            <a:extLst>
              <a:ext uri="{FF2B5EF4-FFF2-40B4-BE49-F238E27FC236}">
                <a16:creationId xmlns:a16="http://schemas.microsoft.com/office/drawing/2014/main" id="{FDCE0891-2669-CF53-8304-E95033FEBE69}"/>
              </a:ext>
            </a:extLst>
          </p:cNvPr>
          <p:cNvSpPr/>
          <p:nvPr/>
        </p:nvSpPr>
        <p:spPr>
          <a:xfrm>
            <a:off x="1235632" y="2100782"/>
            <a:ext cx="2938800" cy="483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3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TRANSFER LEARNING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45" name="Google Shape;795;p36">
            <a:extLst>
              <a:ext uri="{FF2B5EF4-FFF2-40B4-BE49-F238E27FC236}">
                <a16:creationId xmlns:a16="http://schemas.microsoft.com/office/drawing/2014/main" id="{DF234780-1B59-7965-5837-468E53E8D079}"/>
              </a:ext>
            </a:extLst>
          </p:cNvPr>
          <p:cNvSpPr/>
          <p:nvPr/>
        </p:nvSpPr>
        <p:spPr>
          <a:xfrm>
            <a:off x="4857968" y="2396796"/>
            <a:ext cx="2938800" cy="1283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algn="ctr">
              <a:buSzPts val="1100"/>
            </a:pPr>
            <a:r>
              <a:rPr lang="es-ES_trad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DISTILBERT</a:t>
            </a:r>
          </a:p>
          <a:p>
            <a:pPr algn="ctr">
              <a:buSzPts val="1100"/>
            </a:pPr>
            <a:r>
              <a:rPr lang="es-ES_tradnl" sz="1800" dirty="0" err="1">
                <a:latin typeface="Calibri" panose="020F0502020204030204" pitchFamily="34" charset="0"/>
                <a:ea typeface="Roboto"/>
                <a:cs typeface="Roboto"/>
                <a:sym typeface="Roboto"/>
              </a:rPr>
              <a:t>HuggingFace</a:t>
            </a:r>
            <a:r>
              <a:rPr lang="es-ES_tradnl" sz="1800" dirty="0">
                <a:latin typeface="Calibri" panose="020F0502020204030204" pitchFamily="34" charset="0"/>
                <a:ea typeface="Roboto"/>
                <a:cs typeface="Roboto"/>
                <a:sym typeface="Roboto"/>
              </a:rPr>
              <a:t> Hub</a:t>
            </a:r>
            <a:endParaRPr lang="es-ES_tradnl" sz="18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6" name="Google Shape;796;p36">
            <a:extLst>
              <a:ext uri="{FF2B5EF4-FFF2-40B4-BE49-F238E27FC236}">
                <a16:creationId xmlns:a16="http://schemas.microsoft.com/office/drawing/2014/main" id="{6E89E105-00D8-BA81-F5CD-B16B6E4900A5}"/>
              </a:ext>
            </a:extLst>
          </p:cNvPr>
          <p:cNvSpPr/>
          <p:nvPr/>
        </p:nvSpPr>
        <p:spPr>
          <a:xfrm>
            <a:off x="4857968" y="2087850"/>
            <a:ext cx="2936700" cy="483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6B7F9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FINE TUNING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51" name="Google Shape;791;p36">
            <a:extLst>
              <a:ext uri="{FF2B5EF4-FFF2-40B4-BE49-F238E27FC236}">
                <a16:creationId xmlns:a16="http://schemas.microsoft.com/office/drawing/2014/main" id="{3679AC38-719B-9356-8567-A5B22DAA7D95}"/>
              </a:ext>
            </a:extLst>
          </p:cNvPr>
          <p:cNvSpPr/>
          <p:nvPr/>
        </p:nvSpPr>
        <p:spPr>
          <a:xfrm>
            <a:off x="7401734" y="2468261"/>
            <a:ext cx="920302" cy="790717"/>
          </a:xfrm>
          <a:prstGeom prst="roundRect">
            <a:avLst>
              <a:gd name="adj" fmla="val 50000"/>
            </a:avLst>
          </a:prstGeom>
          <a:solidFill>
            <a:srgbClr val="6B7F9B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53" name="Picture 6" descr="Brand assets - Hugging Face">
            <a:extLst>
              <a:ext uri="{FF2B5EF4-FFF2-40B4-BE49-F238E27FC236}">
                <a16:creationId xmlns:a16="http://schemas.microsoft.com/office/drawing/2014/main" id="{E84F5CF7-E797-2E78-2DB3-EDDAA535BF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469" y="2467165"/>
            <a:ext cx="790717" cy="7907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Google Shape;791;p36">
            <a:extLst>
              <a:ext uri="{FF2B5EF4-FFF2-40B4-BE49-F238E27FC236}">
                <a16:creationId xmlns:a16="http://schemas.microsoft.com/office/drawing/2014/main" id="{42FB73A6-0CE0-29B2-4CBB-2CD82EF80B71}"/>
              </a:ext>
            </a:extLst>
          </p:cNvPr>
          <p:cNvSpPr/>
          <p:nvPr/>
        </p:nvSpPr>
        <p:spPr>
          <a:xfrm>
            <a:off x="562778" y="2467164"/>
            <a:ext cx="920302" cy="790717"/>
          </a:xfrm>
          <a:prstGeom prst="roundRect">
            <a:avLst>
              <a:gd name="adj" fmla="val 50000"/>
            </a:avLst>
          </a:prstGeom>
          <a:solidFill>
            <a:srgbClr val="93ABCA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074" name="Picture 2" descr="TensorFlow&quot; Icon - Download for free – Iconduck">
            <a:extLst>
              <a:ext uri="{FF2B5EF4-FFF2-40B4-BE49-F238E27FC236}">
                <a16:creationId xmlns:a16="http://schemas.microsoft.com/office/drawing/2014/main" id="{CD3CC0BA-38A9-D445-C680-04C815E0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72" y="2559420"/>
            <a:ext cx="569913" cy="61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5" name="Flecha: a la derecha 54">
            <a:extLst>
              <a:ext uri="{FF2B5EF4-FFF2-40B4-BE49-F238E27FC236}">
                <a16:creationId xmlns:a16="http://schemas.microsoft.com/office/drawing/2014/main" id="{CAF353E0-7AF3-5361-B421-739F9712EE6E}"/>
              </a:ext>
            </a:extLst>
          </p:cNvPr>
          <p:cNvSpPr/>
          <p:nvPr/>
        </p:nvSpPr>
        <p:spPr>
          <a:xfrm>
            <a:off x="4490323" y="2714486"/>
            <a:ext cx="735290" cy="54575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6" name="Flecha: a la derecha 55">
            <a:extLst>
              <a:ext uri="{FF2B5EF4-FFF2-40B4-BE49-F238E27FC236}">
                <a16:creationId xmlns:a16="http://schemas.microsoft.com/office/drawing/2014/main" id="{8669C4EC-6551-212F-A9DA-252364DF6B8F}"/>
              </a:ext>
            </a:extLst>
          </p:cNvPr>
          <p:cNvSpPr/>
          <p:nvPr/>
        </p:nvSpPr>
        <p:spPr>
          <a:xfrm rot="10800000">
            <a:off x="3773885" y="2714486"/>
            <a:ext cx="735290" cy="545758"/>
          </a:xfrm>
          <a:prstGeom prst="rightArrow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pic>
        <p:nvPicPr>
          <p:cNvPr id="3076" name="Picture 4" descr="Scikit-learn - Wikipedia, la enciclopedia libre">
            <a:extLst>
              <a:ext uri="{FF2B5EF4-FFF2-40B4-BE49-F238E27FC236}">
                <a16:creationId xmlns:a16="http://schemas.microsoft.com/office/drawing/2014/main" id="{92786AA9-9F0B-4615-9CB5-5E84CDEFE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26701" y="2727179"/>
            <a:ext cx="920302" cy="4954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2015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30;p30">
            <a:extLst>
              <a:ext uri="{FF2B5EF4-FFF2-40B4-BE49-F238E27FC236}">
                <a16:creationId xmlns:a16="http://schemas.microsoft.com/office/drawing/2014/main" id="{969B5B01-69C8-6568-2330-32032CC46BD3}"/>
              </a:ext>
            </a:extLst>
          </p:cNvPr>
          <p:cNvSpPr/>
          <p:nvPr/>
        </p:nvSpPr>
        <p:spPr>
          <a:xfrm>
            <a:off x="3300233" y="1237"/>
            <a:ext cx="1287808" cy="582253"/>
          </a:xfrm>
          <a:prstGeom prst="rect">
            <a:avLst/>
          </a:prstGeom>
          <a:solidFill>
            <a:srgbClr val="F09E9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" name="Google Shape;236;p30">
            <a:hlinkClick r:id="" action="ppaction://noaction"/>
            <a:extLst>
              <a:ext uri="{FF2B5EF4-FFF2-40B4-BE49-F238E27FC236}">
                <a16:creationId xmlns:a16="http://schemas.microsoft.com/office/drawing/2014/main" id="{9E97657F-7734-63E8-C148-B982B96F87C8}"/>
              </a:ext>
            </a:extLst>
          </p:cNvPr>
          <p:cNvSpPr txBox="1">
            <a:spLocks/>
          </p:cNvSpPr>
          <p:nvPr/>
        </p:nvSpPr>
        <p:spPr>
          <a:xfrm>
            <a:off x="4624502" y="195871"/>
            <a:ext cx="138072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 dirty="0" err="1"/>
              <a:t>Dashboards</a:t>
            </a:r>
            <a:endParaRPr lang="es-ES" sz="1200" b="1" dirty="0"/>
          </a:p>
        </p:txBody>
      </p:sp>
      <p:sp>
        <p:nvSpPr>
          <p:cNvPr id="4" name="Google Shape;237;p30">
            <a:hlinkClick r:id="" action="ppaction://noaction"/>
            <a:extLst>
              <a:ext uri="{FF2B5EF4-FFF2-40B4-BE49-F238E27FC236}">
                <a16:creationId xmlns:a16="http://schemas.microsoft.com/office/drawing/2014/main" id="{BC86944E-8FF7-178E-82A8-568509E2BD8B}"/>
              </a:ext>
            </a:extLst>
          </p:cNvPr>
          <p:cNvSpPr txBox="1">
            <a:spLocks/>
          </p:cNvSpPr>
          <p:nvPr/>
        </p:nvSpPr>
        <p:spPr>
          <a:xfrm>
            <a:off x="3328780" y="175131"/>
            <a:ext cx="1202813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Branding</a:t>
            </a:r>
          </a:p>
        </p:txBody>
      </p:sp>
      <p:sp>
        <p:nvSpPr>
          <p:cNvPr id="5" name="Google Shape;238;p30">
            <a:hlinkClick r:id="" action="ppaction://noaction"/>
            <a:extLst>
              <a:ext uri="{FF2B5EF4-FFF2-40B4-BE49-F238E27FC236}">
                <a16:creationId xmlns:a16="http://schemas.microsoft.com/office/drawing/2014/main" id="{DE1E3A6A-674B-713C-53B9-AB690879B492}"/>
              </a:ext>
            </a:extLst>
          </p:cNvPr>
          <p:cNvSpPr txBox="1">
            <a:spLocks/>
          </p:cNvSpPr>
          <p:nvPr/>
        </p:nvSpPr>
        <p:spPr>
          <a:xfrm>
            <a:off x="1970686" y="184125"/>
            <a:ext cx="1202812" cy="2333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Introducción</a:t>
            </a:r>
          </a:p>
        </p:txBody>
      </p:sp>
      <p:sp>
        <p:nvSpPr>
          <p:cNvPr id="6" name="Google Shape;239;p30">
            <a:hlinkClick r:id="" action="ppaction://noaction"/>
            <a:extLst>
              <a:ext uri="{FF2B5EF4-FFF2-40B4-BE49-F238E27FC236}">
                <a16:creationId xmlns:a16="http://schemas.microsoft.com/office/drawing/2014/main" id="{FE0203D5-25C5-7B4B-1881-0613FFC0ECBB}"/>
              </a:ext>
            </a:extLst>
          </p:cNvPr>
          <p:cNvSpPr txBox="1">
            <a:spLocks/>
          </p:cNvSpPr>
          <p:nvPr/>
        </p:nvSpPr>
        <p:spPr>
          <a:xfrm>
            <a:off x="7693818" y="164363"/>
            <a:ext cx="1256437" cy="2333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Comentarios finales</a:t>
            </a:r>
          </a:p>
        </p:txBody>
      </p:sp>
      <p:sp>
        <p:nvSpPr>
          <p:cNvPr id="7" name="Google Shape;240;p30">
            <a:hlinkClick r:id="" action="ppaction://noaction"/>
            <a:extLst>
              <a:ext uri="{FF2B5EF4-FFF2-40B4-BE49-F238E27FC236}">
                <a16:creationId xmlns:a16="http://schemas.microsoft.com/office/drawing/2014/main" id="{DA061391-145D-8BCA-FCEF-41FA1B8AB133}"/>
              </a:ext>
            </a:extLst>
          </p:cNvPr>
          <p:cNvSpPr txBox="1">
            <a:spLocks/>
          </p:cNvSpPr>
          <p:nvPr/>
        </p:nvSpPr>
        <p:spPr>
          <a:xfrm>
            <a:off x="5889688" y="169963"/>
            <a:ext cx="1873641" cy="19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●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○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oppins"/>
              <a:buChar char="■"/>
              <a:defRPr sz="1400" b="0" i="0" u="none" strike="noStrike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marL="0" indent="0" algn="ctr">
              <a:buFont typeface="Poppins"/>
              <a:buNone/>
            </a:pPr>
            <a:r>
              <a:rPr lang="es-ES" sz="1200" b="1"/>
              <a:t>Asistencia a marketing</a:t>
            </a:r>
          </a:p>
        </p:txBody>
      </p:sp>
      <p:sp>
        <p:nvSpPr>
          <p:cNvPr id="10" name="Google Shape;3033;p38">
            <a:extLst>
              <a:ext uri="{FF2B5EF4-FFF2-40B4-BE49-F238E27FC236}">
                <a16:creationId xmlns:a16="http://schemas.microsoft.com/office/drawing/2014/main" id="{72BB362C-76A8-AAFB-9925-CBBB6DBB15BD}"/>
              </a:ext>
            </a:extLst>
          </p:cNvPr>
          <p:cNvSpPr txBox="1">
            <a:spLocks noGrp="1"/>
          </p:cNvSpPr>
          <p:nvPr>
            <p:ph type="title" idx="3"/>
          </p:nvPr>
        </p:nvSpPr>
        <p:spPr>
          <a:xfrm>
            <a:off x="378621" y="906452"/>
            <a:ext cx="2165401" cy="277935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Modelos</a:t>
            </a:r>
            <a:endParaRPr dirty="0"/>
          </a:p>
        </p:txBody>
      </p:sp>
      <p:sp>
        <p:nvSpPr>
          <p:cNvPr id="12" name="Google Shape;3050;p38">
            <a:extLst>
              <a:ext uri="{FF2B5EF4-FFF2-40B4-BE49-F238E27FC236}">
                <a16:creationId xmlns:a16="http://schemas.microsoft.com/office/drawing/2014/main" id="{FEBA9B20-38B0-7E91-FDEC-18E1EE993849}"/>
              </a:ext>
            </a:extLst>
          </p:cNvPr>
          <p:cNvSpPr/>
          <p:nvPr/>
        </p:nvSpPr>
        <p:spPr>
          <a:xfrm>
            <a:off x="272614" y="821638"/>
            <a:ext cx="2271409" cy="455100"/>
          </a:xfrm>
          <a:prstGeom prst="roundRect">
            <a:avLst>
              <a:gd name="adj" fmla="val 50000"/>
            </a:avLst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230;p30">
            <a:extLst>
              <a:ext uri="{FF2B5EF4-FFF2-40B4-BE49-F238E27FC236}">
                <a16:creationId xmlns:a16="http://schemas.microsoft.com/office/drawing/2014/main" id="{9C477037-7EB8-A442-19A1-7F5D4C83C2AF}"/>
              </a:ext>
            </a:extLst>
          </p:cNvPr>
          <p:cNvSpPr/>
          <p:nvPr/>
        </p:nvSpPr>
        <p:spPr>
          <a:xfrm>
            <a:off x="-6216" y="-13787"/>
            <a:ext cx="1976901" cy="561300"/>
          </a:xfrm>
          <a:prstGeom prst="rect">
            <a:avLst/>
          </a:prstGeom>
          <a:solidFill>
            <a:srgbClr val="FFE7E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EB4B4"/>
              </a:solidFill>
            </a:endParaRPr>
          </a:p>
        </p:txBody>
      </p:sp>
      <p:pic>
        <p:nvPicPr>
          <p:cNvPr id="18" name="Picture 2" descr="H&amp;M - Wikipedia, la enciclopedia libre">
            <a:extLst>
              <a:ext uri="{FF2B5EF4-FFF2-40B4-BE49-F238E27FC236}">
                <a16:creationId xmlns:a16="http://schemas.microsoft.com/office/drawing/2014/main" id="{7BBB0020-6064-99F7-A148-1B74628615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194" y="73270"/>
            <a:ext cx="651700" cy="428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Google Shape;789;p36">
            <a:extLst>
              <a:ext uri="{FF2B5EF4-FFF2-40B4-BE49-F238E27FC236}">
                <a16:creationId xmlns:a16="http://schemas.microsoft.com/office/drawing/2014/main" id="{505D4285-C489-CFC5-129C-A9C1DDE3F012}"/>
              </a:ext>
            </a:extLst>
          </p:cNvPr>
          <p:cNvSpPr/>
          <p:nvPr/>
        </p:nvSpPr>
        <p:spPr>
          <a:xfrm>
            <a:off x="1051475" y="2396796"/>
            <a:ext cx="2941500" cy="1283700"/>
          </a:xfrm>
          <a:prstGeom prst="roundRect">
            <a:avLst>
              <a:gd name="adj" fmla="val 16667"/>
            </a:avLst>
          </a:prstGeom>
          <a:solidFill>
            <a:srgbClr val="EFEFEF"/>
          </a:solidFill>
          <a:ln>
            <a:noFill/>
          </a:ln>
        </p:spPr>
        <p:txBody>
          <a:bodyPr spcFirstLastPara="1" wrap="square" lIns="365750" tIns="91425" rIns="365750" bIns="91425" anchor="ctr" anchorCtr="0">
            <a:noAutofit/>
          </a:bodyPr>
          <a:lstStyle/>
          <a:p>
            <a:pPr algn="ctr">
              <a:buSzPts val="1100"/>
            </a:pPr>
            <a:r>
              <a:rPr lang="es-ES_tradnl" sz="1800" dirty="0">
                <a:effectLst/>
                <a:latin typeface="Calibri" panose="020F0502020204030204" pitchFamily="34" charset="0"/>
                <a:ea typeface="Calibri" panose="020F0502020204030204" pitchFamily="34" charset="0"/>
              </a:rPr>
              <a:t>nnlm-en-dim50 </a:t>
            </a:r>
          </a:p>
          <a:p>
            <a:pPr algn="ctr">
              <a:buSzPts val="1100"/>
            </a:pPr>
            <a:r>
              <a:rPr lang="es-ES_tradnl" sz="1800" dirty="0" err="1">
                <a:latin typeface="Calibri" panose="020F0502020204030204" pitchFamily="34" charset="0"/>
                <a:ea typeface="Roboto"/>
                <a:cs typeface="Roboto"/>
                <a:sym typeface="Roboto"/>
              </a:rPr>
              <a:t>TensorFlow</a:t>
            </a:r>
            <a:r>
              <a:rPr lang="es-ES_tradnl" sz="1800" dirty="0">
                <a:latin typeface="Calibri" panose="020F0502020204030204" pitchFamily="34" charset="0"/>
                <a:ea typeface="Roboto"/>
                <a:cs typeface="Roboto"/>
                <a:sym typeface="Roboto"/>
              </a:rPr>
              <a:t> Hub</a:t>
            </a:r>
            <a:endParaRPr sz="1200" dirty="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3" name="Google Shape;790;p36">
            <a:extLst>
              <a:ext uri="{FF2B5EF4-FFF2-40B4-BE49-F238E27FC236}">
                <a16:creationId xmlns:a16="http://schemas.microsoft.com/office/drawing/2014/main" id="{FDCE0891-2669-CF53-8304-E95033FEBE69}"/>
              </a:ext>
            </a:extLst>
          </p:cNvPr>
          <p:cNvSpPr/>
          <p:nvPr/>
        </p:nvSpPr>
        <p:spPr>
          <a:xfrm>
            <a:off x="1051475" y="2087850"/>
            <a:ext cx="2938800" cy="483900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93ABC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Pts val="1100"/>
              <a:buFontTx/>
              <a:buNone/>
              <a:tabLst/>
              <a:defRPr/>
            </a:pPr>
            <a:r>
              <a:rPr kumimoji="0" lang="en" sz="18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TRANSFER LEARNING</a:t>
            </a:r>
            <a:endParaRPr kumimoji="0" sz="1800" b="1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</a:endParaRPr>
          </a:p>
        </p:txBody>
      </p:sp>
      <p:sp>
        <p:nvSpPr>
          <p:cNvPr id="54" name="Google Shape;791;p36">
            <a:extLst>
              <a:ext uri="{FF2B5EF4-FFF2-40B4-BE49-F238E27FC236}">
                <a16:creationId xmlns:a16="http://schemas.microsoft.com/office/drawing/2014/main" id="{42FB73A6-0CE0-29B2-4CBB-2CD82EF80B71}"/>
              </a:ext>
            </a:extLst>
          </p:cNvPr>
          <p:cNvSpPr/>
          <p:nvPr/>
        </p:nvSpPr>
        <p:spPr>
          <a:xfrm>
            <a:off x="378621" y="2454232"/>
            <a:ext cx="920302" cy="790717"/>
          </a:xfrm>
          <a:prstGeom prst="roundRect">
            <a:avLst>
              <a:gd name="adj" fmla="val 50000"/>
            </a:avLst>
          </a:prstGeom>
          <a:solidFill>
            <a:srgbClr val="93ABCA"/>
          </a:solidFill>
          <a:ln w="28575"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41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3074" name="Picture 2" descr="TensorFlow&quot; Icon - Download for free – Iconduck">
            <a:extLst>
              <a:ext uri="{FF2B5EF4-FFF2-40B4-BE49-F238E27FC236}">
                <a16:creationId xmlns:a16="http://schemas.microsoft.com/office/drawing/2014/main" id="{CD3CC0BA-38A9-D445-C680-04C815E061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815" y="2546488"/>
            <a:ext cx="569913" cy="610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 descr="Gráfico, Gráfico de líneas&#10;&#10;Descripción generada automáticamente">
            <a:extLst>
              <a:ext uri="{FF2B5EF4-FFF2-40B4-BE49-F238E27FC236}">
                <a16:creationId xmlns:a16="http://schemas.microsoft.com/office/drawing/2014/main" id="{3AA300F3-0CDD-E29A-EC47-B95123C1D36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6031" y="1045419"/>
            <a:ext cx="4485131" cy="3098749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Flecha: a la derecha 7">
            <a:extLst>
              <a:ext uri="{FF2B5EF4-FFF2-40B4-BE49-F238E27FC236}">
                <a16:creationId xmlns:a16="http://schemas.microsoft.com/office/drawing/2014/main" id="{227C693A-AE57-0696-3A48-3053D3363F34}"/>
              </a:ext>
            </a:extLst>
          </p:cNvPr>
          <p:cNvSpPr/>
          <p:nvPr/>
        </p:nvSpPr>
        <p:spPr>
          <a:xfrm>
            <a:off x="5624804" y="4395563"/>
            <a:ext cx="529768" cy="396336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F604C50-7988-5FBB-4354-C9ED4B0E678F}"/>
              </a:ext>
            </a:extLst>
          </p:cNvPr>
          <p:cNvSpPr txBox="1"/>
          <p:nvPr/>
        </p:nvSpPr>
        <p:spPr>
          <a:xfrm>
            <a:off x="6039742" y="4235226"/>
            <a:ext cx="1439426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SzPts val="1100"/>
            </a:pPr>
            <a:r>
              <a:rPr lang="es-ES_tradnl" sz="3500" dirty="0">
                <a:solidFill>
                  <a:srgbClr val="FF0000"/>
                </a:solidFill>
                <a:effectLst/>
                <a:latin typeface="Berlin Sans FB Demi" panose="020E0802020502020306" pitchFamily="34" charset="0"/>
                <a:ea typeface="Calibri" panose="020F0502020204030204" pitchFamily="34" charset="0"/>
              </a:rPr>
              <a:t>86%</a:t>
            </a:r>
          </a:p>
        </p:txBody>
      </p:sp>
    </p:spTree>
    <p:extLst>
      <p:ext uri="{BB962C8B-B14F-4D97-AF65-F5344CB8AC3E}">
        <p14:creationId xmlns:p14="http://schemas.microsoft.com/office/powerpoint/2010/main" val="3426056682"/>
      </p:ext>
    </p:extLst>
  </p:cSld>
  <p:clrMapOvr>
    <a:masterClrMapping/>
  </p:clrMapOvr>
</p:sld>
</file>

<file path=ppt/theme/theme1.xml><?xml version="1.0" encoding="utf-8"?>
<a:theme xmlns:a="http://schemas.openxmlformats.org/drawingml/2006/main" name="People &amp; Diversity Website Design by Slidesgo">
  <a:themeElements>
    <a:clrScheme name="Simple Light">
      <a:dk1>
        <a:srgbClr val="000000"/>
      </a:dk1>
      <a:lt1>
        <a:srgbClr val="FFFFFF"/>
      </a:lt1>
      <a:dk2>
        <a:srgbClr val="EFEFEF"/>
      </a:dk2>
      <a:lt2>
        <a:srgbClr val="FFCE1C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19191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737</TotalTime>
  <Words>792</Words>
  <Application>Microsoft Office PowerPoint</Application>
  <PresentationFormat>Presentación en pantalla (16:9)</PresentationFormat>
  <Paragraphs>348</Paragraphs>
  <Slides>36</Slides>
  <Notes>36</Notes>
  <HiddenSlides>0</HiddenSlides>
  <MMClips>0</MMClips>
  <ScaleCrop>false</ScaleCrop>
  <HeadingPairs>
    <vt:vector size="6" baseType="variant">
      <vt:variant>
        <vt:lpstr>Fuentes usadas</vt:lpstr>
      </vt:variant>
      <vt:variant>
        <vt:i4>11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36</vt:i4>
      </vt:variant>
    </vt:vector>
  </HeadingPairs>
  <TitlesOfParts>
    <vt:vector size="48" baseType="lpstr">
      <vt:lpstr>Cambria</vt:lpstr>
      <vt:lpstr>Fira Sans Extra Condensed Medium</vt:lpstr>
      <vt:lpstr>Cambria Math</vt:lpstr>
      <vt:lpstr>Berlin Sans FB Demi</vt:lpstr>
      <vt:lpstr>Open Sans</vt:lpstr>
      <vt:lpstr>Poppins</vt:lpstr>
      <vt:lpstr>Calibri</vt:lpstr>
      <vt:lpstr>Fira Sans Extra Condensed</vt:lpstr>
      <vt:lpstr>Garet</vt:lpstr>
      <vt:lpstr>Arial</vt:lpstr>
      <vt:lpstr>Roboto</vt:lpstr>
      <vt:lpstr>People &amp; Diversity Website Design by Slidesgo</vt:lpstr>
      <vt:lpstr>Presentación de PowerPoint</vt:lpstr>
      <vt:lpstr>Introducción</vt:lpstr>
      <vt:lpstr>Presentación de PowerPoint</vt:lpstr>
      <vt:lpstr>BRANDING</vt:lpstr>
      <vt:lpstr>Objetivo</vt:lpstr>
      <vt:lpstr>Metodología</vt:lpstr>
      <vt:lpstr>Preprocesamiento</vt:lpstr>
      <vt:lpstr>Modelos</vt:lpstr>
      <vt:lpstr>Modelos</vt:lpstr>
      <vt:lpstr>Modelos</vt:lpstr>
      <vt:lpstr>Modelos</vt:lpstr>
      <vt:lpstr>Resultados</vt:lpstr>
      <vt:lpstr>Modelos</vt:lpstr>
      <vt:lpstr>DASHBOARDS</vt:lpstr>
      <vt:lpstr>Organización del dashboard</vt:lpstr>
      <vt:lpstr>1. Dashboard de transacciones</vt:lpstr>
      <vt:lpstr>Presentación de PowerPoint</vt:lpstr>
      <vt:lpstr>Presentación de PowerPoint</vt:lpstr>
      <vt:lpstr>Presentación de PowerPoint</vt:lpstr>
      <vt:lpstr>Presentación de PowerPoint</vt:lpstr>
      <vt:lpstr>2. Dashboard de branding</vt:lpstr>
      <vt:lpstr>Presentación de PowerPoint</vt:lpstr>
      <vt:lpstr>Presentación de PowerPoint</vt:lpstr>
      <vt:lpstr>Presentación de PowerPoint</vt:lpstr>
      <vt:lpstr>ASISTENCIA A MARKETING 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E3_HyM_PabloRJ_MLourdesLLB_presentacion</dc:title>
  <dc:creator>Usuario</dc:creator>
  <cp:lastModifiedBy>MARÍA LOURDES LINARES BARRERA</cp:lastModifiedBy>
  <cp:revision>1</cp:revision>
  <dcterms:modified xsi:type="dcterms:W3CDTF">2023-05-20T18:57:55Z</dcterms:modified>
</cp:coreProperties>
</file>